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handoutMasterIdLst>
    <p:handoutMasterId r:id="rId20"/>
  </p:handoutMasterIdLst>
  <p:sldIdLst>
    <p:sldId id="410" r:id="rId5"/>
    <p:sldId id="372" r:id="rId6"/>
    <p:sldId id="388" r:id="rId7"/>
    <p:sldId id="390" r:id="rId8"/>
    <p:sldId id="391" r:id="rId9"/>
    <p:sldId id="396" r:id="rId10"/>
    <p:sldId id="409" r:id="rId11"/>
    <p:sldId id="411" r:id="rId12"/>
    <p:sldId id="403" r:id="rId13"/>
    <p:sldId id="404" r:id="rId14"/>
    <p:sldId id="400" r:id="rId15"/>
    <p:sldId id="412" r:id="rId16"/>
    <p:sldId id="413" r:id="rId17"/>
    <p:sldId id="407" r:id="rId18"/>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598" autoAdjust="0"/>
  </p:normalViewPr>
  <p:slideViewPr>
    <p:cSldViewPr snapToGrid="0">
      <p:cViewPr varScale="1">
        <p:scale>
          <a:sx n="114" d="100"/>
          <a:sy n="114" d="100"/>
        </p:scale>
        <p:origin x="414" y="84"/>
      </p:cViewPr>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114" d="100"/>
          <a:sy n="114" d="100"/>
        </p:scale>
        <p:origin x="2226"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Zaan\OneDrive\Desktop\Deep%20Learning\dox\Excel%20File.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GB"/>
              <a:t>Comparison Between</a:t>
            </a:r>
            <a:r>
              <a:rPr lang="en-GB" baseline="0"/>
              <a:t> two Applied Techniques</a:t>
            </a:r>
            <a:endParaRPr lang="en-GB"/>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Comparison!$A$2</c:f>
              <c:strCache>
                <c:ptCount val="1"/>
                <c:pt idx="0">
                  <c:v>With Data Augmentation</c:v>
                </c:pt>
              </c:strCache>
            </c:strRef>
          </c:tx>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c:spPr>
          <c:invertIfNegative val="0"/>
          <c:cat>
            <c:strRef>
              <c:f>Comparison!$C$1:$F$1</c:f>
              <c:strCache>
                <c:ptCount val="4"/>
                <c:pt idx="0">
                  <c:v>Training Accuracy</c:v>
                </c:pt>
                <c:pt idx="1">
                  <c:v>Validation Accuracy</c:v>
                </c:pt>
                <c:pt idx="2">
                  <c:v>Training Loss</c:v>
                </c:pt>
                <c:pt idx="3">
                  <c:v>Validation Loss</c:v>
                </c:pt>
              </c:strCache>
            </c:strRef>
          </c:cat>
          <c:val>
            <c:numRef>
              <c:f>Comparison!$C$2:$F$2</c:f>
              <c:numCache>
                <c:formatCode>0.00%</c:formatCode>
                <c:ptCount val="4"/>
                <c:pt idx="0">
                  <c:v>0.97040000000000004</c:v>
                </c:pt>
                <c:pt idx="1">
                  <c:v>0.98119999999999996</c:v>
                </c:pt>
                <c:pt idx="2">
                  <c:v>8.3799999999999999E-2</c:v>
                </c:pt>
                <c:pt idx="3">
                  <c:v>7.2800000000000004E-2</c:v>
                </c:pt>
              </c:numCache>
            </c:numRef>
          </c:val>
          <c:extLst>
            <c:ext xmlns:c16="http://schemas.microsoft.com/office/drawing/2014/chart" uri="{C3380CC4-5D6E-409C-BE32-E72D297353CC}">
              <c16:uniqueId val="{00000000-A9E5-4976-947A-365BFD699816}"/>
            </c:ext>
          </c:extLst>
        </c:ser>
        <c:ser>
          <c:idx val="1"/>
          <c:order val="1"/>
          <c:tx>
            <c:strRef>
              <c:f>Comparison!$A$3</c:f>
              <c:strCache>
                <c:ptCount val="1"/>
                <c:pt idx="0">
                  <c:v>With Image Generator</c:v>
                </c:pt>
              </c:strCache>
            </c:strRef>
          </c:tx>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c:spPr>
          <c:invertIfNegative val="0"/>
          <c:cat>
            <c:strRef>
              <c:f>Comparison!$C$1:$F$1</c:f>
              <c:strCache>
                <c:ptCount val="4"/>
                <c:pt idx="0">
                  <c:v>Training Accuracy</c:v>
                </c:pt>
                <c:pt idx="1">
                  <c:v>Validation Accuracy</c:v>
                </c:pt>
                <c:pt idx="2">
                  <c:v>Training Loss</c:v>
                </c:pt>
                <c:pt idx="3">
                  <c:v>Validation Loss</c:v>
                </c:pt>
              </c:strCache>
            </c:strRef>
          </c:cat>
          <c:val>
            <c:numRef>
              <c:f>Comparison!$C$3:$F$3</c:f>
              <c:numCache>
                <c:formatCode>0.00%</c:formatCode>
                <c:ptCount val="4"/>
                <c:pt idx="0">
                  <c:v>0.96120000000000005</c:v>
                </c:pt>
                <c:pt idx="1">
                  <c:v>0.95340000000000003</c:v>
                </c:pt>
                <c:pt idx="2">
                  <c:v>0.11219999999999999</c:v>
                </c:pt>
                <c:pt idx="3">
                  <c:v>0.15079999999999999</c:v>
                </c:pt>
              </c:numCache>
            </c:numRef>
          </c:val>
          <c:extLst>
            <c:ext xmlns:c16="http://schemas.microsoft.com/office/drawing/2014/chart" uri="{C3380CC4-5D6E-409C-BE32-E72D297353CC}">
              <c16:uniqueId val="{00000001-A9E5-4976-947A-365BFD699816}"/>
            </c:ext>
          </c:extLst>
        </c:ser>
        <c:dLbls>
          <c:showLegendKey val="0"/>
          <c:showVal val="0"/>
          <c:showCatName val="0"/>
          <c:showSerName val="0"/>
          <c:showPercent val="0"/>
          <c:showBubbleSize val="0"/>
        </c:dLbls>
        <c:gapWidth val="100"/>
        <c:overlap val="-24"/>
        <c:axId val="91484208"/>
        <c:axId val="91480848"/>
      </c:barChart>
      <c:catAx>
        <c:axId val="9148420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1480848"/>
        <c:crosses val="autoZero"/>
        <c:auto val="1"/>
        <c:lblAlgn val="ctr"/>
        <c:lblOffset val="100"/>
        <c:noMultiLvlLbl val="0"/>
      </c:catAx>
      <c:valAx>
        <c:axId val="91480848"/>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14842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A08D4B0-572C-45A3-AE54-80B1D0D3C1D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C177CC36-C717-44BC-B769-78B08BAE390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4F9539-9587-4301-B67E-95AC0AB1AE28}" type="datetime1">
              <a:rPr lang="en-GB" smtClean="0"/>
              <a:t>19/07/2023</a:t>
            </a:fld>
            <a:endParaRPr lang="en-GB"/>
          </a:p>
        </p:txBody>
      </p:sp>
      <p:sp>
        <p:nvSpPr>
          <p:cNvPr id="4" name="Footer Placeholder 3">
            <a:extLst>
              <a:ext uri="{FF2B5EF4-FFF2-40B4-BE49-F238E27FC236}">
                <a16:creationId xmlns:a16="http://schemas.microsoft.com/office/drawing/2014/main" id="{99C10DB7-1A79-4178-BDA3-56B63313CA6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53A6567F-3BAD-426A-A9A9-993CA1488D5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6B496F4-88E4-4657-8104-6CB2714F77D7}" type="slidenum">
              <a:rPr lang="en-GB" smtClean="0"/>
              <a:t>‹#›</a:t>
            </a:fld>
            <a:endParaRPr lang="en-GB"/>
          </a:p>
        </p:txBody>
      </p:sp>
    </p:spTree>
    <p:extLst>
      <p:ext uri="{BB962C8B-B14F-4D97-AF65-F5344CB8AC3E}">
        <p14:creationId xmlns:p14="http://schemas.microsoft.com/office/powerpoint/2010/main" val="2549752528"/>
      </p:ext>
    </p:extLst>
  </p:cSld>
  <p:clrMap bg1="lt1" tx1="dk1" bg2="lt2" tx2="dk2" accent1="accent1" accent2="accent2" accent3="accent3" accent4="accent4" accent5="accent5" accent6="accent6" hlink="hlink" folHlink="folHlink"/>
  <p:hf hdr="0" ftr="0"/>
</p:handoutMaster>
</file>

<file path=ppt/media/image1.jpg>
</file>

<file path=ppt/media/image10.png>
</file>

<file path=ppt/media/image11.png>
</file>

<file path=ppt/media/image12.png>
</file>

<file path=ppt/media/image13.jpg>
</file>

<file path=ppt/media/image14.PNG>
</file>

<file path=ppt/media/image15.jpg>
</file>

<file path=ppt/media/image16.jpg>
</file>

<file path=ppt/media/image17.jpg>
</file>

<file path=ppt/media/image18.jpg>
</file>

<file path=ppt/media/image2.jpg>
</file>

<file path=ppt/media/image3.jpg>
</file>

<file path=ppt/media/image4.jp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34BE6C49-79EE-411D-B712-38F1F5C37022}" type="datetime1">
              <a:rPr lang="en-GB" smtClean="0"/>
              <a:t>19/07/2023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2BF9438-3EEF-4192-9815-F6F44770AEF7}" type="slidenum">
              <a:rPr lang="en-GB" smtClean="0"/>
              <a:t>‹#›</a:t>
            </a:fld>
            <a:endParaRPr lang="en-GB" dirty="0"/>
          </a:p>
        </p:txBody>
      </p:sp>
    </p:spTree>
    <p:extLst>
      <p:ext uri="{BB962C8B-B14F-4D97-AF65-F5344CB8AC3E}">
        <p14:creationId xmlns:p14="http://schemas.microsoft.com/office/powerpoint/2010/main" val="26522651"/>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34" name="Picture Placeholder 33">
            <a:extLst>
              <a:ext uri="{FF2B5EF4-FFF2-40B4-BE49-F238E27FC236}">
                <a16:creationId xmlns:a16="http://schemas.microsoft.com/office/drawing/2014/main" id="{FD177CC8-001B-43AD-8769-8F49681EBEDD}"/>
              </a:ext>
            </a:extLst>
          </p:cNvPr>
          <p:cNvSpPr>
            <a:spLocks noGrp="1"/>
          </p:cNvSpPr>
          <p:nvPr>
            <p:ph type="pic" sz="quarter" idx="13"/>
          </p:nvPr>
        </p:nvSpPr>
        <p:spPr>
          <a:xfrm>
            <a:off x="0" y="0"/>
            <a:ext cx="11273115" cy="6858000"/>
          </a:xfrm>
          <a:custGeom>
            <a:avLst/>
            <a:gdLst>
              <a:gd name="connsiteX0" fmla="*/ 3348090 w 11273115"/>
              <a:gd name="connsiteY0" fmla="*/ 0 h 6858000"/>
              <a:gd name="connsiteX1" fmla="*/ 3350669 w 11273115"/>
              <a:gd name="connsiteY1" fmla="*/ 66 h 6858000"/>
              <a:gd name="connsiteX2" fmla="*/ 3350669 w 11273115"/>
              <a:gd name="connsiteY2" fmla="*/ 0 h 6858000"/>
              <a:gd name="connsiteX3" fmla="*/ 11272195 w 11273115"/>
              <a:gd name="connsiteY3" fmla="*/ 0 h 6858000"/>
              <a:gd name="connsiteX4" fmla="*/ 11272195 w 11273115"/>
              <a:gd name="connsiteY4" fmla="*/ 2961216 h 6858000"/>
              <a:gd name="connsiteX5" fmla="*/ 11271695 w 11273115"/>
              <a:gd name="connsiteY5" fmla="*/ 2961216 h 6858000"/>
              <a:gd name="connsiteX6" fmla="*/ 11273115 w 11273115"/>
              <a:gd name="connsiteY6" fmla="*/ 3017366 h 6858000"/>
              <a:gd name="connsiteX7" fmla="*/ 7818094 w 11273115"/>
              <a:gd name="connsiteY7" fmla="*/ 6846005 h 6858000"/>
              <a:gd name="connsiteX8" fmla="*/ 7660345 w 11273115"/>
              <a:gd name="connsiteY8" fmla="*/ 6858000 h 6858000"/>
              <a:gd name="connsiteX9" fmla="*/ 0 w 11273115"/>
              <a:gd name="connsiteY9" fmla="*/ 6858000 h 6858000"/>
              <a:gd name="connsiteX10" fmla="*/ 0 w 11273115"/>
              <a:gd name="connsiteY10" fmla="*/ 3105006 h 6858000"/>
              <a:gd name="connsiteX11" fmla="*/ 1984 w 11273115"/>
              <a:gd name="connsiteY11" fmla="*/ 3078405 h 6858000"/>
              <a:gd name="connsiteX12" fmla="*/ 3348090 w 11273115"/>
              <a:gd name="connsiteY1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3115" h="6858000">
                <a:moveTo>
                  <a:pt x="3348090" y="0"/>
                </a:moveTo>
                <a:lnTo>
                  <a:pt x="3350669" y="66"/>
                </a:lnTo>
                <a:lnTo>
                  <a:pt x="3350669" y="0"/>
                </a:lnTo>
                <a:lnTo>
                  <a:pt x="11272195" y="0"/>
                </a:lnTo>
                <a:lnTo>
                  <a:pt x="11272195" y="2961216"/>
                </a:lnTo>
                <a:lnTo>
                  <a:pt x="11271695" y="2961216"/>
                </a:lnTo>
                <a:lnTo>
                  <a:pt x="11273115" y="3017366"/>
                </a:lnTo>
                <a:cubicBezTo>
                  <a:pt x="11273115" y="5009996"/>
                  <a:pt x="9758729" y="6648923"/>
                  <a:pt x="7818094" y="6846005"/>
                </a:cubicBezTo>
                <a:lnTo>
                  <a:pt x="7660345" y="6858000"/>
                </a:lnTo>
                <a:lnTo>
                  <a:pt x="0" y="6858000"/>
                </a:lnTo>
                <a:lnTo>
                  <a:pt x="0" y="3105006"/>
                </a:lnTo>
                <a:lnTo>
                  <a:pt x="1984" y="3078405"/>
                </a:lnTo>
                <a:cubicBezTo>
                  <a:pt x="174228" y="1349311"/>
                  <a:pt x="1606596" y="0"/>
                  <a:pt x="3348090" y="0"/>
                </a:cubicBezTo>
                <a:close/>
              </a:path>
            </a:pathLst>
          </a:custGeom>
          <a:solidFill>
            <a:schemeClr val="accent6"/>
          </a:solidFill>
        </p:spPr>
        <p:txBody>
          <a:bodyPr wrap="square" rtlCol="0" anchor="ctr">
            <a:noAutofit/>
          </a:bodyPr>
          <a:lstStyle>
            <a:lvl1pPr algn="ctr">
              <a:defRPr/>
            </a:lvl1pPr>
          </a:lstStyle>
          <a:p>
            <a:pPr rtl="0"/>
            <a:r>
              <a:rPr lang="en-US"/>
              <a:t>Click icon to add picture</a:t>
            </a:r>
            <a:endParaRPr lang="en-GB" dirty="0"/>
          </a:p>
        </p:txBody>
      </p:sp>
      <p:sp>
        <p:nvSpPr>
          <p:cNvPr id="9" name="Freeform: Shape 8">
            <a:extLst>
              <a:ext uri="{FF2B5EF4-FFF2-40B4-BE49-F238E27FC236}">
                <a16:creationId xmlns:a16="http://schemas.microsoft.com/office/drawing/2014/main" id="{ED724945-48CE-43AA-A2D7-D18FC7CB735C}"/>
              </a:ext>
              <a:ext uri="{C183D7F6-B498-43B3-948B-1728B52AA6E4}">
                <adec:decorative xmlns:adec="http://schemas.microsoft.com/office/drawing/2017/decorative" val="1"/>
              </a:ext>
            </a:extLst>
          </p:cNvPr>
          <p:cNvSpPr/>
          <p:nvPr userDrawn="1"/>
        </p:nvSpPr>
        <p:spPr>
          <a:xfrm flipH="1" flipV="1">
            <a:off x="0" y="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14" name="Title 1">
            <a:extLst>
              <a:ext uri="{FF2B5EF4-FFF2-40B4-BE49-F238E27FC236}">
                <a16:creationId xmlns:a16="http://schemas.microsoft.com/office/drawing/2014/main" id="{FF4C4F21-0086-44BC-AE2C-731756B16DCD}"/>
              </a:ext>
            </a:extLst>
          </p:cNvPr>
          <p:cNvSpPr>
            <a:spLocks noGrp="1"/>
          </p:cNvSpPr>
          <p:nvPr>
            <p:ph type="ctrTitle"/>
          </p:nvPr>
        </p:nvSpPr>
        <p:spPr>
          <a:xfrm>
            <a:off x="609521" y="4330696"/>
            <a:ext cx="11582479" cy="2527304"/>
          </a:xfrm>
          <a:custGeom>
            <a:avLst/>
            <a:gdLst>
              <a:gd name="connsiteX0" fmla="*/ 326075 w 8600365"/>
              <a:gd name="connsiteY0" fmla="*/ 0 h 1224926"/>
              <a:gd name="connsiteX1" fmla="*/ 8274290 w 8600365"/>
              <a:gd name="connsiteY1" fmla="*/ 0 h 1224926"/>
              <a:gd name="connsiteX2" fmla="*/ 8600365 w 8600365"/>
              <a:gd name="connsiteY2" fmla="*/ 326075 h 1224926"/>
              <a:gd name="connsiteX3" fmla="*/ 8600365 w 8600365"/>
              <a:gd name="connsiteY3" fmla="*/ 1224926 h 1224926"/>
              <a:gd name="connsiteX4" fmla="*/ 8600365 w 8600365"/>
              <a:gd name="connsiteY4" fmla="*/ 1224926 h 1224926"/>
              <a:gd name="connsiteX5" fmla="*/ 0 w 8600365"/>
              <a:gd name="connsiteY5" fmla="*/ 1224926 h 1224926"/>
              <a:gd name="connsiteX6" fmla="*/ 0 w 8600365"/>
              <a:gd name="connsiteY6" fmla="*/ 1224926 h 1224926"/>
              <a:gd name="connsiteX7" fmla="*/ 0 w 8600365"/>
              <a:gd name="connsiteY7" fmla="*/ 326075 h 1224926"/>
              <a:gd name="connsiteX8" fmla="*/ 326075 w 8600365"/>
              <a:gd name="connsiteY8" fmla="*/ 0 h 1224926"/>
              <a:gd name="connsiteX0" fmla="*/ 326075 w 8687289"/>
              <a:gd name="connsiteY0" fmla="*/ 0 h 1224926"/>
              <a:gd name="connsiteX1" fmla="*/ 8609570 w 8687289"/>
              <a:gd name="connsiteY1" fmla="*/ 0 h 1224926"/>
              <a:gd name="connsiteX2" fmla="*/ 8600365 w 8687289"/>
              <a:gd name="connsiteY2" fmla="*/ 326075 h 1224926"/>
              <a:gd name="connsiteX3" fmla="*/ 8600365 w 8687289"/>
              <a:gd name="connsiteY3" fmla="*/ 1224926 h 1224926"/>
              <a:gd name="connsiteX4" fmla="*/ 8600365 w 8687289"/>
              <a:gd name="connsiteY4" fmla="*/ 1224926 h 1224926"/>
              <a:gd name="connsiteX5" fmla="*/ 0 w 8687289"/>
              <a:gd name="connsiteY5" fmla="*/ 1224926 h 1224926"/>
              <a:gd name="connsiteX6" fmla="*/ 0 w 8687289"/>
              <a:gd name="connsiteY6" fmla="*/ 1224926 h 1224926"/>
              <a:gd name="connsiteX7" fmla="*/ 0 w 8687289"/>
              <a:gd name="connsiteY7" fmla="*/ 326075 h 1224926"/>
              <a:gd name="connsiteX8" fmla="*/ 326075 w 8687289"/>
              <a:gd name="connsiteY8" fmla="*/ 0 h 1224926"/>
              <a:gd name="connsiteX0" fmla="*/ 326075 w 8635417"/>
              <a:gd name="connsiteY0" fmla="*/ 0 h 1224926"/>
              <a:gd name="connsiteX1" fmla="*/ 8533370 w 8635417"/>
              <a:gd name="connsiteY1" fmla="*/ 0 h 1224926"/>
              <a:gd name="connsiteX2" fmla="*/ 8600365 w 8635417"/>
              <a:gd name="connsiteY2" fmla="*/ 326075 h 1224926"/>
              <a:gd name="connsiteX3" fmla="*/ 8600365 w 8635417"/>
              <a:gd name="connsiteY3" fmla="*/ 1224926 h 1224926"/>
              <a:gd name="connsiteX4" fmla="*/ 8600365 w 8635417"/>
              <a:gd name="connsiteY4" fmla="*/ 1224926 h 1224926"/>
              <a:gd name="connsiteX5" fmla="*/ 0 w 8635417"/>
              <a:gd name="connsiteY5" fmla="*/ 1224926 h 1224926"/>
              <a:gd name="connsiteX6" fmla="*/ 0 w 8635417"/>
              <a:gd name="connsiteY6" fmla="*/ 1224926 h 1224926"/>
              <a:gd name="connsiteX7" fmla="*/ 0 w 8635417"/>
              <a:gd name="connsiteY7" fmla="*/ 326075 h 1224926"/>
              <a:gd name="connsiteX8" fmla="*/ 326075 w 8635417"/>
              <a:gd name="connsiteY8" fmla="*/ 0 h 1224926"/>
              <a:gd name="connsiteX0" fmla="*/ 326075 w 8626903"/>
              <a:gd name="connsiteY0" fmla="*/ 0 h 1224926"/>
              <a:gd name="connsiteX1" fmla="*/ 8518130 w 8626903"/>
              <a:gd name="connsiteY1" fmla="*/ 0 h 1224926"/>
              <a:gd name="connsiteX2" fmla="*/ 8600365 w 8626903"/>
              <a:gd name="connsiteY2" fmla="*/ 326075 h 1224926"/>
              <a:gd name="connsiteX3" fmla="*/ 8600365 w 8626903"/>
              <a:gd name="connsiteY3" fmla="*/ 1224926 h 1224926"/>
              <a:gd name="connsiteX4" fmla="*/ 8600365 w 8626903"/>
              <a:gd name="connsiteY4" fmla="*/ 1224926 h 1224926"/>
              <a:gd name="connsiteX5" fmla="*/ 0 w 8626903"/>
              <a:gd name="connsiteY5" fmla="*/ 1224926 h 1224926"/>
              <a:gd name="connsiteX6" fmla="*/ 0 w 8626903"/>
              <a:gd name="connsiteY6" fmla="*/ 1224926 h 1224926"/>
              <a:gd name="connsiteX7" fmla="*/ 0 w 8626903"/>
              <a:gd name="connsiteY7" fmla="*/ 326075 h 1224926"/>
              <a:gd name="connsiteX8" fmla="*/ 326075 w 8626903"/>
              <a:gd name="connsiteY8" fmla="*/ 0 h 1224926"/>
              <a:gd name="connsiteX0" fmla="*/ 326075 w 8600365"/>
              <a:gd name="connsiteY0" fmla="*/ 0 h 1224926"/>
              <a:gd name="connsiteX1" fmla="*/ 8518130 w 8600365"/>
              <a:gd name="connsiteY1" fmla="*/ 0 h 1224926"/>
              <a:gd name="connsiteX2" fmla="*/ 8600365 w 8600365"/>
              <a:gd name="connsiteY2" fmla="*/ 326075 h 1224926"/>
              <a:gd name="connsiteX3" fmla="*/ 8600365 w 8600365"/>
              <a:gd name="connsiteY3" fmla="*/ 1224926 h 1224926"/>
              <a:gd name="connsiteX4" fmla="*/ 8600365 w 8600365"/>
              <a:gd name="connsiteY4" fmla="*/ 1224926 h 1224926"/>
              <a:gd name="connsiteX5" fmla="*/ 0 w 8600365"/>
              <a:gd name="connsiteY5" fmla="*/ 1224926 h 1224926"/>
              <a:gd name="connsiteX6" fmla="*/ 0 w 8600365"/>
              <a:gd name="connsiteY6" fmla="*/ 1224926 h 1224926"/>
              <a:gd name="connsiteX7" fmla="*/ 0 w 8600365"/>
              <a:gd name="connsiteY7" fmla="*/ 326075 h 1224926"/>
              <a:gd name="connsiteX8" fmla="*/ 326075 w 8600365"/>
              <a:gd name="connsiteY8" fmla="*/ 0 h 1224926"/>
              <a:gd name="connsiteX0" fmla="*/ 326075 w 8600365"/>
              <a:gd name="connsiteY0" fmla="*/ 0 h 1224926"/>
              <a:gd name="connsiteX1" fmla="*/ 8518130 w 8600365"/>
              <a:gd name="connsiteY1" fmla="*/ 0 h 1224926"/>
              <a:gd name="connsiteX2" fmla="*/ 8600365 w 8600365"/>
              <a:gd name="connsiteY2" fmla="*/ 764225 h 1224926"/>
              <a:gd name="connsiteX3" fmla="*/ 8600365 w 8600365"/>
              <a:gd name="connsiteY3" fmla="*/ 1224926 h 1224926"/>
              <a:gd name="connsiteX4" fmla="*/ 8600365 w 8600365"/>
              <a:gd name="connsiteY4" fmla="*/ 1224926 h 1224926"/>
              <a:gd name="connsiteX5" fmla="*/ 0 w 8600365"/>
              <a:gd name="connsiteY5" fmla="*/ 1224926 h 1224926"/>
              <a:gd name="connsiteX6" fmla="*/ 0 w 8600365"/>
              <a:gd name="connsiteY6" fmla="*/ 1224926 h 1224926"/>
              <a:gd name="connsiteX7" fmla="*/ 0 w 8600365"/>
              <a:gd name="connsiteY7" fmla="*/ 326075 h 1224926"/>
              <a:gd name="connsiteX8" fmla="*/ 326075 w 8600365"/>
              <a:gd name="connsiteY8" fmla="*/ 0 h 1224926"/>
              <a:gd name="connsiteX0" fmla="*/ 326075 w 8611111"/>
              <a:gd name="connsiteY0" fmla="*/ 0 h 1224926"/>
              <a:gd name="connsiteX1" fmla="*/ 8603855 w 8611111"/>
              <a:gd name="connsiteY1" fmla="*/ 0 h 1224926"/>
              <a:gd name="connsiteX2" fmla="*/ 8600365 w 8611111"/>
              <a:gd name="connsiteY2" fmla="*/ 764225 h 1224926"/>
              <a:gd name="connsiteX3" fmla="*/ 8600365 w 8611111"/>
              <a:gd name="connsiteY3" fmla="*/ 1224926 h 1224926"/>
              <a:gd name="connsiteX4" fmla="*/ 8600365 w 8611111"/>
              <a:gd name="connsiteY4" fmla="*/ 1224926 h 1224926"/>
              <a:gd name="connsiteX5" fmla="*/ 0 w 8611111"/>
              <a:gd name="connsiteY5" fmla="*/ 1224926 h 1224926"/>
              <a:gd name="connsiteX6" fmla="*/ 0 w 8611111"/>
              <a:gd name="connsiteY6" fmla="*/ 1224926 h 1224926"/>
              <a:gd name="connsiteX7" fmla="*/ 0 w 8611111"/>
              <a:gd name="connsiteY7" fmla="*/ 326075 h 1224926"/>
              <a:gd name="connsiteX8" fmla="*/ 326075 w 8611111"/>
              <a:gd name="connsiteY8" fmla="*/ 0 h 1224926"/>
              <a:gd name="connsiteX0" fmla="*/ 326075 w 8611111"/>
              <a:gd name="connsiteY0" fmla="*/ 0 h 1224926"/>
              <a:gd name="connsiteX1" fmla="*/ 8603855 w 8611111"/>
              <a:gd name="connsiteY1" fmla="*/ 0 h 1224926"/>
              <a:gd name="connsiteX2" fmla="*/ 8600365 w 8611111"/>
              <a:gd name="connsiteY2" fmla="*/ 764225 h 1224926"/>
              <a:gd name="connsiteX3" fmla="*/ 8600365 w 8611111"/>
              <a:gd name="connsiteY3" fmla="*/ 1224926 h 1224926"/>
              <a:gd name="connsiteX4" fmla="*/ 8600365 w 8611111"/>
              <a:gd name="connsiteY4" fmla="*/ 1224926 h 1224926"/>
              <a:gd name="connsiteX5" fmla="*/ 0 w 8611111"/>
              <a:gd name="connsiteY5" fmla="*/ 1224926 h 1224926"/>
              <a:gd name="connsiteX6" fmla="*/ 0 w 8611111"/>
              <a:gd name="connsiteY6" fmla="*/ 1224926 h 1224926"/>
              <a:gd name="connsiteX7" fmla="*/ 0 w 8611111"/>
              <a:gd name="connsiteY7" fmla="*/ 326075 h 1224926"/>
              <a:gd name="connsiteX8" fmla="*/ 326075 w 8611111"/>
              <a:gd name="connsiteY8" fmla="*/ 0 h 1224926"/>
              <a:gd name="connsiteX0" fmla="*/ 326075 w 8606958"/>
              <a:gd name="connsiteY0" fmla="*/ 0 h 1224926"/>
              <a:gd name="connsiteX1" fmla="*/ 8603855 w 8606958"/>
              <a:gd name="connsiteY1" fmla="*/ 0 h 1224926"/>
              <a:gd name="connsiteX2" fmla="*/ 8600365 w 8606958"/>
              <a:gd name="connsiteY2" fmla="*/ 764225 h 1224926"/>
              <a:gd name="connsiteX3" fmla="*/ 8600365 w 8606958"/>
              <a:gd name="connsiteY3" fmla="*/ 1224926 h 1224926"/>
              <a:gd name="connsiteX4" fmla="*/ 8600365 w 8606958"/>
              <a:gd name="connsiteY4" fmla="*/ 1224926 h 1224926"/>
              <a:gd name="connsiteX5" fmla="*/ 0 w 8606958"/>
              <a:gd name="connsiteY5" fmla="*/ 1224926 h 1224926"/>
              <a:gd name="connsiteX6" fmla="*/ 0 w 8606958"/>
              <a:gd name="connsiteY6" fmla="*/ 1224926 h 1224926"/>
              <a:gd name="connsiteX7" fmla="*/ 0 w 8606958"/>
              <a:gd name="connsiteY7" fmla="*/ 326075 h 1224926"/>
              <a:gd name="connsiteX8" fmla="*/ 326075 w 8606958"/>
              <a:gd name="connsiteY8" fmla="*/ 0 h 1224926"/>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0 w 8606958"/>
              <a:gd name="connsiteY6" fmla="*/ 1237299 h 1237299"/>
              <a:gd name="connsiteX7" fmla="*/ 0 w 8606958"/>
              <a:gd name="connsiteY7" fmla="*/ 338448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0 w 8606958"/>
              <a:gd name="connsiteY6" fmla="*/ 1237299 h 1237299"/>
              <a:gd name="connsiteX7" fmla="*/ 405811 w 8606958"/>
              <a:gd name="connsiteY7" fmla="*/ 480737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0 w 8606958"/>
              <a:gd name="connsiteY6" fmla="*/ 1237299 h 1237299"/>
              <a:gd name="connsiteX7" fmla="*/ 405811 w 8606958"/>
              <a:gd name="connsiteY7" fmla="*/ 480737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585122 w 8606958"/>
              <a:gd name="connsiteY6" fmla="*/ 909415 h 1237299"/>
              <a:gd name="connsiteX7" fmla="*/ 405811 w 8606958"/>
              <a:gd name="connsiteY7" fmla="*/ 480737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585122 w 8606958"/>
              <a:gd name="connsiteY6" fmla="*/ 909415 h 1237299"/>
              <a:gd name="connsiteX7" fmla="*/ 405811 w 8606958"/>
              <a:gd name="connsiteY7" fmla="*/ 480737 h 1237299"/>
              <a:gd name="connsiteX8" fmla="*/ 1722819 w 8606958"/>
              <a:gd name="connsiteY8" fmla="*/ 0 h 1237299"/>
              <a:gd name="connsiteX0" fmla="*/ 1932911 w 8817050"/>
              <a:gd name="connsiteY0" fmla="*/ 0 h 1237299"/>
              <a:gd name="connsiteX1" fmla="*/ 8813947 w 8817050"/>
              <a:gd name="connsiteY1" fmla="*/ 12373 h 1237299"/>
              <a:gd name="connsiteX2" fmla="*/ 8810457 w 8817050"/>
              <a:gd name="connsiteY2" fmla="*/ 776598 h 1237299"/>
              <a:gd name="connsiteX3" fmla="*/ 8810457 w 8817050"/>
              <a:gd name="connsiteY3" fmla="*/ 1237299 h 1237299"/>
              <a:gd name="connsiteX4" fmla="*/ 8810457 w 8817050"/>
              <a:gd name="connsiteY4" fmla="*/ 1237299 h 1237299"/>
              <a:gd name="connsiteX5" fmla="*/ 210092 w 8817050"/>
              <a:gd name="connsiteY5" fmla="*/ 1237299 h 1237299"/>
              <a:gd name="connsiteX6" fmla="*/ 313904 w 8817050"/>
              <a:gd name="connsiteY6" fmla="*/ 810431 h 1237299"/>
              <a:gd name="connsiteX7" fmla="*/ 615903 w 8817050"/>
              <a:gd name="connsiteY7" fmla="*/ 480737 h 1237299"/>
              <a:gd name="connsiteX8" fmla="*/ 1932911 w 8817050"/>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103812 w 8606958"/>
              <a:gd name="connsiteY6" fmla="*/ 810431 h 1237299"/>
              <a:gd name="connsiteX7" fmla="*/ 405811 w 8606958"/>
              <a:gd name="connsiteY7" fmla="*/ 480737 h 1237299"/>
              <a:gd name="connsiteX8" fmla="*/ 1722819 w 8606958"/>
              <a:gd name="connsiteY8" fmla="*/ 0 h 1237299"/>
              <a:gd name="connsiteX0" fmla="*/ 1731342 w 8615481"/>
              <a:gd name="connsiteY0" fmla="*/ 0 h 1237299"/>
              <a:gd name="connsiteX1" fmla="*/ 8612378 w 8615481"/>
              <a:gd name="connsiteY1" fmla="*/ 12373 h 1237299"/>
              <a:gd name="connsiteX2" fmla="*/ 8608888 w 8615481"/>
              <a:gd name="connsiteY2" fmla="*/ 776598 h 1237299"/>
              <a:gd name="connsiteX3" fmla="*/ 8608888 w 8615481"/>
              <a:gd name="connsiteY3" fmla="*/ 1237299 h 1237299"/>
              <a:gd name="connsiteX4" fmla="*/ 8608888 w 8615481"/>
              <a:gd name="connsiteY4" fmla="*/ 1237299 h 1237299"/>
              <a:gd name="connsiteX5" fmla="*/ 8523 w 8615481"/>
              <a:gd name="connsiteY5" fmla="*/ 1237299 h 1237299"/>
              <a:gd name="connsiteX6" fmla="*/ 112335 w 8615481"/>
              <a:gd name="connsiteY6" fmla="*/ 810431 h 1237299"/>
              <a:gd name="connsiteX7" fmla="*/ 414334 w 8615481"/>
              <a:gd name="connsiteY7" fmla="*/ 480737 h 1237299"/>
              <a:gd name="connsiteX8" fmla="*/ 1731342 w 8615481"/>
              <a:gd name="connsiteY8" fmla="*/ 0 h 1237299"/>
              <a:gd name="connsiteX0" fmla="*/ 1731342 w 8615481"/>
              <a:gd name="connsiteY0" fmla="*/ 0 h 1237299"/>
              <a:gd name="connsiteX1" fmla="*/ 8612378 w 8615481"/>
              <a:gd name="connsiteY1" fmla="*/ 12373 h 1237299"/>
              <a:gd name="connsiteX2" fmla="*/ 8608888 w 8615481"/>
              <a:gd name="connsiteY2" fmla="*/ 776598 h 1237299"/>
              <a:gd name="connsiteX3" fmla="*/ 8608888 w 8615481"/>
              <a:gd name="connsiteY3" fmla="*/ 1237299 h 1237299"/>
              <a:gd name="connsiteX4" fmla="*/ 8608888 w 8615481"/>
              <a:gd name="connsiteY4" fmla="*/ 1237299 h 1237299"/>
              <a:gd name="connsiteX5" fmla="*/ 8523 w 8615481"/>
              <a:gd name="connsiteY5" fmla="*/ 1237299 h 1237299"/>
              <a:gd name="connsiteX6" fmla="*/ 112335 w 8615481"/>
              <a:gd name="connsiteY6" fmla="*/ 810431 h 1237299"/>
              <a:gd name="connsiteX7" fmla="*/ 782395 w 8615481"/>
              <a:gd name="connsiteY7" fmla="*/ 251837 h 1237299"/>
              <a:gd name="connsiteX8" fmla="*/ 1731342 w 8615481"/>
              <a:gd name="connsiteY8" fmla="*/ 0 h 1237299"/>
              <a:gd name="connsiteX0" fmla="*/ 1731342 w 8615481"/>
              <a:gd name="connsiteY0" fmla="*/ 0 h 1237299"/>
              <a:gd name="connsiteX1" fmla="*/ 8612378 w 8615481"/>
              <a:gd name="connsiteY1" fmla="*/ 12373 h 1237299"/>
              <a:gd name="connsiteX2" fmla="*/ 8608888 w 8615481"/>
              <a:gd name="connsiteY2" fmla="*/ 776598 h 1237299"/>
              <a:gd name="connsiteX3" fmla="*/ 8608888 w 8615481"/>
              <a:gd name="connsiteY3" fmla="*/ 1237299 h 1237299"/>
              <a:gd name="connsiteX4" fmla="*/ 8608888 w 8615481"/>
              <a:gd name="connsiteY4" fmla="*/ 1237299 h 1237299"/>
              <a:gd name="connsiteX5" fmla="*/ 8523 w 8615481"/>
              <a:gd name="connsiteY5" fmla="*/ 1237299 h 1237299"/>
              <a:gd name="connsiteX6" fmla="*/ 112335 w 8615481"/>
              <a:gd name="connsiteY6" fmla="*/ 810431 h 1237299"/>
              <a:gd name="connsiteX7" fmla="*/ 782395 w 8615481"/>
              <a:gd name="connsiteY7" fmla="*/ 251837 h 1237299"/>
              <a:gd name="connsiteX8" fmla="*/ 1731342 w 8615481"/>
              <a:gd name="connsiteY8" fmla="*/ 0 h 1237299"/>
              <a:gd name="connsiteX0" fmla="*/ 1731342 w 8615481"/>
              <a:gd name="connsiteY0" fmla="*/ 0 h 1237299"/>
              <a:gd name="connsiteX1" fmla="*/ 8612378 w 8615481"/>
              <a:gd name="connsiteY1" fmla="*/ 12373 h 1237299"/>
              <a:gd name="connsiteX2" fmla="*/ 8608888 w 8615481"/>
              <a:gd name="connsiteY2" fmla="*/ 776598 h 1237299"/>
              <a:gd name="connsiteX3" fmla="*/ 8608888 w 8615481"/>
              <a:gd name="connsiteY3" fmla="*/ 1237299 h 1237299"/>
              <a:gd name="connsiteX4" fmla="*/ 8608888 w 8615481"/>
              <a:gd name="connsiteY4" fmla="*/ 1237299 h 1237299"/>
              <a:gd name="connsiteX5" fmla="*/ 8523 w 8615481"/>
              <a:gd name="connsiteY5" fmla="*/ 1237299 h 1237299"/>
              <a:gd name="connsiteX6" fmla="*/ 112335 w 8615481"/>
              <a:gd name="connsiteY6" fmla="*/ 810431 h 1237299"/>
              <a:gd name="connsiteX7" fmla="*/ 782395 w 8615481"/>
              <a:gd name="connsiteY7" fmla="*/ 251837 h 1237299"/>
              <a:gd name="connsiteX8" fmla="*/ 1731342 w 8615481"/>
              <a:gd name="connsiteY8" fmla="*/ 0 h 1237299"/>
              <a:gd name="connsiteX0" fmla="*/ 1727632 w 8611771"/>
              <a:gd name="connsiteY0" fmla="*/ 0 h 1237299"/>
              <a:gd name="connsiteX1" fmla="*/ 8608668 w 8611771"/>
              <a:gd name="connsiteY1" fmla="*/ 12373 h 1237299"/>
              <a:gd name="connsiteX2" fmla="*/ 8605178 w 8611771"/>
              <a:gd name="connsiteY2" fmla="*/ 776598 h 1237299"/>
              <a:gd name="connsiteX3" fmla="*/ 8605178 w 8611771"/>
              <a:gd name="connsiteY3" fmla="*/ 1237299 h 1237299"/>
              <a:gd name="connsiteX4" fmla="*/ 8605178 w 8611771"/>
              <a:gd name="connsiteY4" fmla="*/ 1237299 h 1237299"/>
              <a:gd name="connsiteX5" fmla="*/ 4813 w 8611771"/>
              <a:gd name="connsiteY5" fmla="*/ 1237299 h 1237299"/>
              <a:gd name="connsiteX6" fmla="*/ 108625 w 8611771"/>
              <a:gd name="connsiteY6" fmla="*/ 810431 h 1237299"/>
              <a:gd name="connsiteX7" fmla="*/ 778685 w 8611771"/>
              <a:gd name="connsiteY7" fmla="*/ 251837 h 1237299"/>
              <a:gd name="connsiteX8" fmla="*/ 1727632 w 8611771"/>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103812 w 8606958"/>
              <a:gd name="connsiteY6" fmla="*/ 810431 h 1237299"/>
              <a:gd name="connsiteX7" fmla="*/ 773872 w 8606958"/>
              <a:gd name="connsiteY7" fmla="*/ 251837 h 1237299"/>
              <a:gd name="connsiteX8" fmla="*/ 1722819 w 8606958"/>
              <a:gd name="connsiteY8" fmla="*/ 0 h 1237299"/>
              <a:gd name="connsiteX0" fmla="*/ 1726697 w 8610836"/>
              <a:gd name="connsiteY0" fmla="*/ 0 h 1237299"/>
              <a:gd name="connsiteX1" fmla="*/ 8607733 w 8610836"/>
              <a:gd name="connsiteY1" fmla="*/ 12373 h 1237299"/>
              <a:gd name="connsiteX2" fmla="*/ 8604243 w 8610836"/>
              <a:gd name="connsiteY2" fmla="*/ 776598 h 1237299"/>
              <a:gd name="connsiteX3" fmla="*/ 8604243 w 8610836"/>
              <a:gd name="connsiteY3" fmla="*/ 1237299 h 1237299"/>
              <a:gd name="connsiteX4" fmla="*/ 8604243 w 8610836"/>
              <a:gd name="connsiteY4" fmla="*/ 1237299 h 1237299"/>
              <a:gd name="connsiteX5" fmla="*/ 3878 w 8610836"/>
              <a:gd name="connsiteY5" fmla="*/ 1237299 h 1237299"/>
              <a:gd name="connsiteX6" fmla="*/ 88815 w 8610836"/>
              <a:gd name="connsiteY6" fmla="*/ 810431 h 1237299"/>
              <a:gd name="connsiteX7" fmla="*/ 777750 w 8610836"/>
              <a:gd name="connsiteY7" fmla="*/ 251837 h 1237299"/>
              <a:gd name="connsiteX8" fmla="*/ 1726697 w 8610836"/>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73872 w 8606958"/>
              <a:gd name="connsiteY7" fmla="*/ 251837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73872 w 8606958"/>
              <a:gd name="connsiteY7" fmla="*/ 251837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73872 w 8606958"/>
              <a:gd name="connsiteY7" fmla="*/ 251837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73872 w 8606958"/>
              <a:gd name="connsiteY7" fmla="*/ 251837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45560 w 8606958"/>
              <a:gd name="connsiteY7" fmla="*/ 239464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45560 w 8606958"/>
              <a:gd name="connsiteY7" fmla="*/ 239464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45560 w 8606958"/>
              <a:gd name="connsiteY7" fmla="*/ 239464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45560 w 8606958"/>
              <a:gd name="connsiteY7" fmla="*/ 239464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45560 w 8606958"/>
              <a:gd name="connsiteY7" fmla="*/ 239464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45560 w 8606958"/>
              <a:gd name="connsiteY7" fmla="*/ 239464 h 1237299"/>
              <a:gd name="connsiteX8" fmla="*/ 1722819 w 8606958"/>
              <a:gd name="connsiteY8" fmla="*/ 0 h 1237299"/>
              <a:gd name="connsiteX0" fmla="*/ 1722819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45560 w 8606958"/>
              <a:gd name="connsiteY7" fmla="*/ 239464 h 1237299"/>
              <a:gd name="connsiteX8" fmla="*/ 1722819 w 8606958"/>
              <a:gd name="connsiteY8" fmla="*/ 0 h 1237299"/>
              <a:gd name="connsiteX0" fmla="*/ 1637882 w 8606958"/>
              <a:gd name="connsiteY0" fmla="*/ 0 h 1237299"/>
              <a:gd name="connsiteX1" fmla="*/ 8603855 w 8606958"/>
              <a:gd name="connsiteY1" fmla="*/ 12373 h 1237299"/>
              <a:gd name="connsiteX2" fmla="*/ 8600365 w 8606958"/>
              <a:gd name="connsiteY2" fmla="*/ 776598 h 1237299"/>
              <a:gd name="connsiteX3" fmla="*/ 8600365 w 8606958"/>
              <a:gd name="connsiteY3" fmla="*/ 1237299 h 1237299"/>
              <a:gd name="connsiteX4" fmla="*/ 8600365 w 8606958"/>
              <a:gd name="connsiteY4" fmla="*/ 1237299 h 1237299"/>
              <a:gd name="connsiteX5" fmla="*/ 0 w 8606958"/>
              <a:gd name="connsiteY5" fmla="*/ 1237299 h 1237299"/>
              <a:gd name="connsiteX6" fmla="*/ 84937 w 8606958"/>
              <a:gd name="connsiteY6" fmla="*/ 810431 h 1237299"/>
              <a:gd name="connsiteX7" fmla="*/ 745560 w 8606958"/>
              <a:gd name="connsiteY7" fmla="*/ 239464 h 1237299"/>
              <a:gd name="connsiteX8" fmla="*/ 1637882 w 8606958"/>
              <a:gd name="connsiteY8" fmla="*/ 0 h 1237299"/>
              <a:gd name="connsiteX0" fmla="*/ 2298504 w 8606958"/>
              <a:gd name="connsiteY0" fmla="*/ 0 h 1249672"/>
              <a:gd name="connsiteX1" fmla="*/ 8603855 w 8606958"/>
              <a:gd name="connsiteY1" fmla="*/ 24746 h 1249672"/>
              <a:gd name="connsiteX2" fmla="*/ 8600365 w 8606958"/>
              <a:gd name="connsiteY2" fmla="*/ 788971 h 1249672"/>
              <a:gd name="connsiteX3" fmla="*/ 8600365 w 8606958"/>
              <a:gd name="connsiteY3" fmla="*/ 1249672 h 1249672"/>
              <a:gd name="connsiteX4" fmla="*/ 8600365 w 8606958"/>
              <a:gd name="connsiteY4" fmla="*/ 1249672 h 1249672"/>
              <a:gd name="connsiteX5" fmla="*/ 0 w 8606958"/>
              <a:gd name="connsiteY5" fmla="*/ 1249672 h 1249672"/>
              <a:gd name="connsiteX6" fmla="*/ 84937 w 8606958"/>
              <a:gd name="connsiteY6" fmla="*/ 822804 h 1249672"/>
              <a:gd name="connsiteX7" fmla="*/ 745560 w 8606958"/>
              <a:gd name="connsiteY7" fmla="*/ 251837 h 1249672"/>
              <a:gd name="connsiteX8" fmla="*/ 2298504 w 8606958"/>
              <a:gd name="connsiteY8" fmla="*/ 0 h 1249672"/>
              <a:gd name="connsiteX0" fmla="*/ 2298504 w 8606958"/>
              <a:gd name="connsiteY0" fmla="*/ 0 h 1249672"/>
              <a:gd name="connsiteX1" fmla="*/ 8603855 w 8606958"/>
              <a:gd name="connsiteY1" fmla="*/ 24746 h 1249672"/>
              <a:gd name="connsiteX2" fmla="*/ 8600365 w 8606958"/>
              <a:gd name="connsiteY2" fmla="*/ 788971 h 1249672"/>
              <a:gd name="connsiteX3" fmla="*/ 8600365 w 8606958"/>
              <a:gd name="connsiteY3" fmla="*/ 1249672 h 1249672"/>
              <a:gd name="connsiteX4" fmla="*/ 8600365 w 8606958"/>
              <a:gd name="connsiteY4" fmla="*/ 1249672 h 1249672"/>
              <a:gd name="connsiteX5" fmla="*/ 0 w 8606958"/>
              <a:gd name="connsiteY5" fmla="*/ 1249672 h 1249672"/>
              <a:gd name="connsiteX6" fmla="*/ 84937 w 8606958"/>
              <a:gd name="connsiteY6" fmla="*/ 822804 h 1249672"/>
              <a:gd name="connsiteX7" fmla="*/ 745560 w 8606958"/>
              <a:gd name="connsiteY7" fmla="*/ 251837 h 1249672"/>
              <a:gd name="connsiteX8" fmla="*/ 2298504 w 8606958"/>
              <a:gd name="connsiteY8" fmla="*/ 0 h 1249672"/>
              <a:gd name="connsiteX0" fmla="*/ 2298504 w 8606958"/>
              <a:gd name="connsiteY0" fmla="*/ 0 h 1249672"/>
              <a:gd name="connsiteX1" fmla="*/ 8603855 w 8606958"/>
              <a:gd name="connsiteY1" fmla="*/ 24746 h 1249672"/>
              <a:gd name="connsiteX2" fmla="*/ 8600365 w 8606958"/>
              <a:gd name="connsiteY2" fmla="*/ 788971 h 1249672"/>
              <a:gd name="connsiteX3" fmla="*/ 8600365 w 8606958"/>
              <a:gd name="connsiteY3" fmla="*/ 1249672 h 1249672"/>
              <a:gd name="connsiteX4" fmla="*/ 8600365 w 8606958"/>
              <a:gd name="connsiteY4" fmla="*/ 1249672 h 1249672"/>
              <a:gd name="connsiteX5" fmla="*/ 0 w 8606958"/>
              <a:gd name="connsiteY5" fmla="*/ 1249672 h 1249672"/>
              <a:gd name="connsiteX6" fmla="*/ 84937 w 8606958"/>
              <a:gd name="connsiteY6" fmla="*/ 822804 h 1249672"/>
              <a:gd name="connsiteX7" fmla="*/ 2298504 w 8606958"/>
              <a:gd name="connsiteY7" fmla="*/ 0 h 1249672"/>
              <a:gd name="connsiteX0" fmla="*/ 2600441 w 8908895"/>
              <a:gd name="connsiteY0" fmla="*/ 0 h 1249672"/>
              <a:gd name="connsiteX1" fmla="*/ 8905792 w 8908895"/>
              <a:gd name="connsiteY1" fmla="*/ 24746 h 1249672"/>
              <a:gd name="connsiteX2" fmla="*/ 8902302 w 8908895"/>
              <a:gd name="connsiteY2" fmla="*/ 788971 h 1249672"/>
              <a:gd name="connsiteX3" fmla="*/ 8902302 w 8908895"/>
              <a:gd name="connsiteY3" fmla="*/ 1249672 h 1249672"/>
              <a:gd name="connsiteX4" fmla="*/ 8902302 w 8908895"/>
              <a:gd name="connsiteY4" fmla="*/ 1249672 h 1249672"/>
              <a:gd name="connsiteX5" fmla="*/ 301937 w 8908895"/>
              <a:gd name="connsiteY5" fmla="*/ 1249672 h 1249672"/>
              <a:gd name="connsiteX6" fmla="*/ 2600441 w 8908895"/>
              <a:gd name="connsiteY6" fmla="*/ 0 h 1249672"/>
              <a:gd name="connsiteX0" fmla="*/ 2600441 w 8908895"/>
              <a:gd name="connsiteY0" fmla="*/ 0 h 1231113"/>
              <a:gd name="connsiteX1" fmla="*/ 8905792 w 8908895"/>
              <a:gd name="connsiteY1" fmla="*/ 6187 h 1231113"/>
              <a:gd name="connsiteX2" fmla="*/ 8902302 w 8908895"/>
              <a:gd name="connsiteY2" fmla="*/ 770412 h 1231113"/>
              <a:gd name="connsiteX3" fmla="*/ 8902302 w 8908895"/>
              <a:gd name="connsiteY3" fmla="*/ 1231113 h 1231113"/>
              <a:gd name="connsiteX4" fmla="*/ 8902302 w 8908895"/>
              <a:gd name="connsiteY4" fmla="*/ 1231113 h 1231113"/>
              <a:gd name="connsiteX5" fmla="*/ 301937 w 8908895"/>
              <a:gd name="connsiteY5" fmla="*/ 1231113 h 1231113"/>
              <a:gd name="connsiteX6" fmla="*/ 2600441 w 8908895"/>
              <a:gd name="connsiteY6" fmla="*/ 0 h 1231113"/>
              <a:gd name="connsiteX0" fmla="*/ 2716264 w 9024718"/>
              <a:gd name="connsiteY0" fmla="*/ 0 h 1231113"/>
              <a:gd name="connsiteX1" fmla="*/ 9021615 w 9024718"/>
              <a:gd name="connsiteY1" fmla="*/ 6187 h 1231113"/>
              <a:gd name="connsiteX2" fmla="*/ 9018125 w 9024718"/>
              <a:gd name="connsiteY2" fmla="*/ 770412 h 1231113"/>
              <a:gd name="connsiteX3" fmla="*/ 9018125 w 9024718"/>
              <a:gd name="connsiteY3" fmla="*/ 1231113 h 1231113"/>
              <a:gd name="connsiteX4" fmla="*/ 9018125 w 9024718"/>
              <a:gd name="connsiteY4" fmla="*/ 1231113 h 1231113"/>
              <a:gd name="connsiteX5" fmla="*/ 417760 w 9024718"/>
              <a:gd name="connsiteY5" fmla="*/ 1231113 h 1231113"/>
              <a:gd name="connsiteX6" fmla="*/ 2716264 w 9024718"/>
              <a:gd name="connsiteY6" fmla="*/ 0 h 1231113"/>
              <a:gd name="connsiteX0" fmla="*/ 2300894 w 8609348"/>
              <a:gd name="connsiteY0" fmla="*/ 0 h 1231113"/>
              <a:gd name="connsiteX1" fmla="*/ 8606245 w 8609348"/>
              <a:gd name="connsiteY1" fmla="*/ 6187 h 1231113"/>
              <a:gd name="connsiteX2" fmla="*/ 8602755 w 8609348"/>
              <a:gd name="connsiteY2" fmla="*/ 770412 h 1231113"/>
              <a:gd name="connsiteX3" fmla="*/ 8602755 w 8609348"/>
              <a:gd name="connsiteY3" fmla="*/ 1231113 h 1231113"/>
              <a:gd name="connsiteX4" fmla="*/ 8602755 w 8609348"/>
              <a:gd name="connsiteY4" fmla="*/ 1231113 h 1231113"/>
              <a:gd name="connsiteX5" fmla="*/ 2390 w 8609348"/>
              <a:gd name="connsiteY5" fmla="*/ 1231113 h 1231113"/>
              <a:gd name="connsiteX6" fmla="*/ 2300894 w 8609348"/>
              <a:gd name="connsiteY6" fmla="*/ 0 h 1231113"/>
              <a:gd name="connsiteX0" fmla="*/ 2299332 w 8607786"/>
              <a:gd name="connsiteY0" fmla="*/ 0 h 1231113"/>
              <a:gd name="connsiteX1" fmla="*/ 8604683 w 8607786"/>
              <a:gd name="connsiteY1" fmla="*/ 6187 h 1231113"/>
              <a:gd name="connsiteX2" fmla="*/ 8601193 w 8607786"/>
              <a:gd name="connsiteY2" fmla="*/ 770412 h 1231113"/>
              <a:gd name="connsiteX3" fmla="*/ 8601193 w 8607786"/>
              <a:gd name="connsiteY3" fmla="*/ 1231113 h 1231113"/>
              <a:gd name="connsiteX4" fmla="*/ 8601193 w 8607786"/>
              <a:gd name="connsiteY4" fmla="*/ 1231113 h 1231113"/>
              <a:gd name="connsiteX5" fmla="*/ 828 w 8607786"/>
              <a:gd name="connsiteY5" fmla="*/ 1231113 h 1231113"/>
              <a:gd name="connsiteX6" fmla="*/ 2299332 w 8607786"/>
              <a:gd name="connsiteY6" fmla="*/ 0 h 1231113"/>
              <a:gd name="connsiteX0" fmla="*/ 2298564 w 8607018"/>
              <a:gd name="connsiteY0" fmla="*/ 0 h 1231113"/>
              <a:gd name="connsiteX1" fmla="*/ 8603915 w 8607018"/>
              <a:gd name="connsiteY1" fmla="*/ 6187 h 1231113"/>
              <a:gd name="connsiteX2" fmla="*/ 8600425 w 8607018"/>
              <a:gd name="connsiteY2" fmla="*/ 770412 h 1231113"/>
              <a:gd name="connsiteX3" fmla="*/ 8600425 w 8607018"/>
              <a:gd name="connsiteY3" fmla="*/ 1231113 h 1231113"/>
              <a:gd name="connsiteX4" fmla="*/ 8600425 w 8607018"/>
              <a:gd name="connsiteY4" fmla="*/ 1231113 h 1231113"/>
              <a:gd name="connsiteX5" fmla="*/ 60 w 8607018"/>
              <a:gd name="connsiteY5" fmla="*/ 1231113 h 1231113"/>
              <a:gd name="connsiteX6" fmla="*/ 2298564 w 8607018"/>
              <a:gd name="connsiteY6" fmla="*/ 0 h 12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07018" h="1231113">
                <a:moveTo>
                  <a:pt x="2298564" y="0"/>
                </a:moveTo>
                <a:lnTo>
                  <a:pt x="8603915" y="6187"/>
                </a:lnTo>
                <a:cubicBezTo>
                  <a:pt x="8612551" y="339562"/>
                  <a:pt x="8600425" y="590326"/>
                  <a:pt x="8600425" y="770412"/>
                </a:cubicBezTo>
                <a:lnTo>
                  <a:pt x="8600425" y="1231113"/>
                </a:lnTo>
                <a:lnTo>
                  <a:pt x="8600425" y="1231113"/>
                </a:lnTo>
                <a:lnTo>
                  <a:pt x="60" y="1231113"/>
                </a:lnTo>
                <a:cubicBezTo>
                  <a:pt x="-2693" y="979529"/>
                  <a:pt x="81279" y="0"/>
                  <a:pt x="2298564" y="0"/>
                </a:cubicBezTo>
                <a:close/>
              </a:path>
            </a:pathLst>
          </a:custGeom>
          <a:solidFill>
            <a:schemeClr val="accent2">
              <a:alpha val="80000"/>
            </a:schemeClr>
          </a:solidFill>
        </p:spPr>
        <p:txBody>
          <a:bodyPr rtlCol="0" anchor="t">
            <a:noAutofit/>
          </a:bodyPr>
          <a:lstStyle>
            <a:lvl1pPr marL="1371600">
              <a:lnSpc>
                <a:spcPct val="280000"/>
              </a:lnSpc>
              <a:spcBef>
                <a:spcPts val="1800"/>
              </a:spcBef>
              <a:defRPr>
                <a:solidFill>
                  <a:schemeClr val="bg2"/>
                </a:solidFill>
              </a:defRPr>
            </a:lvl1pPr>
          </a:lstStyle>
          <a:p>
            <a:pPr rtl="0"/>
            <a:r>
              <a:rPr lang="en-US" sz="4400">
                <a:solidFill>
                  <a:srgbClr val="FFFFFF"/>
                </a:solidFill>
              </a:rPr>
              <a:t>Click to edit Master title style</a:t>
            </a:r>
            <a:endParaRPr lang="en-GB" sz="4400" dirty="0">
              <a:solidFill>
                <a:srgbClr val="FFFFFF"/>
              </a:solidFill>
            </a:endParaRPr>
          </a:p>
        </p:txBody>
      </p:sp>
      <p:sp>
        <p:nvSpPr>
          <p:cNvPr id="36" name="Freeform: Shape 35">
            <a:extLst>
              <a:ext uri="{FF2B5EF4-FFF2-40B4-BE49-F238E27FC236}">
                <a16:creationId xmlns:a16="http://schemas.microsoft.com/office/drawing/2014/main" id="{9A0315CC-EC7D-4E65-936E-03F3BE2200E3}"/>
              </a:ext>
              <a:ext uri="{C183D7F6-B498-43B3-948B-1728B52AA6E4}">
                <adec:decorative xmlns:adec="http://schemas.microsoft.com/office/drawing/2017/decorative" val="1"/>
              </a:ext>
            </a:extLst>
          </p:cNvPr>
          <p:cNvSpPr/>
          <p:nvPr userDrawn="1"/>
        </p:nvSpPr>
        <p:spPr>
          <a:xfrm>
            <a:off x="7477125" y="0"/>
            <a:ext cx="4714875" cy="6858000"/>
          </a:xfrm>
          <a:custGeom>
            <a:avLst/>
            <a:gdLst>
              <a:gd name="connsiteX0" fmla="*/ 3611850 w 4528607"/>
              <a:gd name="connsiteY0" fmla="*/ 0 h 6858000"/>
              <a:gd name="connsiteX1" fmla="*/ 4528607 w 4528607"/>
              <a:gd name="connsiteY1" fmla="*/ 0 h 6858000"/>
              <a:gd name="connsiteX2" fmla="*/ 4528607 w 4528607"/>
              <a:gd name="connsiteY2" fmla="*/ 6858000 h 6858000"/>
              <a:gd name="connsiteX3" fmla="*/ 0 w 4528607"/>
              <a:gd name="connsiteY3" fmla="*/ 6858000 h 6858000"/>
              <a:gd name="connsiteX4" fmla="*/ 157749 w 4528607"/>
              <a:gd name="connsiteY4" fmla="*/ 6846005 h 6858000"/>
              <a:gd name="connsiteX5" fmla="*/ 3612770 w 4528607"/>
              <a:gd name="connsiteY5" fmla="*/ 3017366 h 6858000"/>
              <a:gd name="connsiteX6" fmla="*/ 3611350 w 4528607"/>
              <a:gd name="connsiteY6" fmla="*/ 2961216 h 6858000"/>
              <a:gd name="connsiteX7" fmla="*/ 3611850 w 4528607"/>
              <a:gd name="connsiteY7" fmla="*/ 2961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28607" h="6858000">
                <a:moveTo>
                  <a:pt x="3611850" y="0"/>
                </a:moveTo>
                <a:lnTo>
                  <a:pt x="4528607" y="0"/>
                </a:lnTo>
                <a:lnTo>
                  <a:pt x="4528607" y="6858000"/>
                </a:lnTo>
                <a:lnTo>
                  <a:pt x="0" y="6858000"/>
                </a:lnTo>
                <a:lnTo>
                  <a:pt x="157749" y="6846005"/>
                </a:lnTo>
                <a:cubicBezTo>
                  <a:pt x="2098384" y="6648923"/>
                  <a:pt x="3612770" y="5009996"/>
                  <a:pt x="3612770" y="3017366"/>
                </a:cubicBezTo>
                <a:lnTo>
                  <a:pt x="3611350" y="2961216"/>
                </a:lnTo>
                <a:lnTo>
                  <a:pt x="3611850" y="2961216"/>
                </a:lnTo>
                <a:close/>
              </a:path>
            </a:pathLst>
          </a:custGeom>
          <a:solidFill>
            <a:schemeClr val="accent2">
              <a:lumMod val="75000"/>
              <a:alpha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6" name="Text Placeholder 5">
            <a:extLst>
              <a:ext uri="{FF2B5EF4-FFF2-40B4-BE49-F238E27FC236}">
                <a16:creationId xmlns:a16="http://schemas.microsoft.com/office/drawing/2014/main" id="{1DAB5A3B-4D59-4E0D-9EA9-FAFC9BFBB574}"/>
              </a:ext>
            </a:extLst>
          </p:cNvPr>
          <p:cNvSpPr>
            <a:spLocks noGrp="1"/>
          </p:cNvSpPr>
          <p:nvPr>
            <p:ph type="body" sz="quarter" idx="14"/>
          </p:nvPr>
        </p:nvSpPr>
        <p:spPr>
          <a:xfrm>
            <a:off x="2000614" y="5920740"/>
            <a:ext cx="5476512" cy="723900"/>
          </a:xfrm>
        </p:spPr>
        <p:txBody>
          <a:bodyPr rtlCol="0">
            <a:noAutofit/>
          </a:bodyPr>
          <a:lstStyle>
            <a:lvl1pPr>
              <a:buNone/>
              <a:defRPr sz="2000">
                <a:solidFill>
                  <a:schemeClr val="bg2"/>
                </a:solidFill>
              </a:defRPr>
            </a:lvl1pPr>
            <a:lvl2pPr>
              <a:buNone/>
              <a:defRPr sz="2000">
                <a:solidFill>
                  <a:schemeClr val="bg2"/>
                </a:solidFill>
              </a:defRPr>
            </a:lvl2pPr>
            <a:lvl3pPr>
              <a:buNone/>
              <a:defRPr sz="2000">
                <a:solidFill>
                  <a:schemeClr val="bg2"/>
                </a:solidFill>
              </a:defRPr>
            </a:lvl3pPr>
            <a:lvl4pPr>
              <a:buNone/>
              <a:defRPr sz="2000">
                <a:solidFill>
                  <a:schemeClr val="bg2"/>
                </a:solidFill>
              </a:defRPr>
            </a:lvl4pPr>
            <a:lvl5pPr>
              <a:buNone/>
              <a:defRPr sz="2000">
                <a:solidFill>
                  <a:schemeClr val="bg2"/>
                </a:solidFill>
              </a:defRPr>
            </a:lvl5pPr>
          </a:lstStyle>
          <a:p>
            <a:pPr lvl="0" rtl="0"/>
            <a:r>
              <a:rPr lang="en-US"/>
              <a:t>Click to edit Master text styles</a:t>
            </a:r>
          </a:p>
        </p:txBody>
      </p:sp>
    </p:spTree>
    <p:extLst>
      <p:ext uri="{BB962C8B-B14F-4D97-AF65-F5344CB8AC3E}">
        <p14:creationId xmlns:p14="http://schemas.microsoft.com/office/powerpoint/2010/main" val="7553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51886-4F39-4E3E-948D-DBC73F267AED}"/>
              </a:ext>
            </a:extLst>
          </p:cNvPr>
          <p:cNvSpPr>
            <a:spLocks noGrp="1"/>
          </p:cNvSpPr>
          <p:nvPr>
            <p:ph type="title"/>
          </p:nvPr>
        </p:nvSpPr>
        <p:spPr>
          <a:xfrm>
            <a:off x="838200" y="448056"/>
            <a:ext cx="10515600" cy="1325563"/>
          </a:xfrm>
        </p:spPr>
        <p:txBody>
          <a:bodyPr rtlCol="0"/>
          <a:lstStyle/>
          <a:p>
            <a:pPr rtl="0"/>
            <a:r>
              <a:rPr lang="en-US"/>
              <a:t>Click to edit Master title style</a:t>
            </a:r>
            <a:endParaRPr lang="en-GB"/>
          </a:p>
        </p:txBody>
      </p:sp>
      <p:sp>
        <p:nvSpPr>
          <p:cNvPr id="3" name="Text Placeholder 2">
            <a:extLst>
              <a:ext uri="{FF2B5EF4-FFF2-40B4-BE49-F238E27FC236}">
                <a16:creationId xmlns:a16="http://schemas.microsoft.com/office/drawing/2014/main" id="{4B2C7B2A-B6BE-46FD-9278-A5246BF7EEB8}"/>
              </a:ext>
            </a:extLst>
          </p:cNvPr>
          <p:cNvSpPr>
            <a:spLocks noGrp="1"/>
          </p:cNvSpPr>
          <p:nvPr>
            <p:ph type="body" idx="1"/>
          </p:nvPr>
        </p:nvSpPr>
        <p:spPr>
          <a:xfrm>
            <a:off x="839788" y="1681163"/>
            <a:ext cx="3200400" cy="823912"/>
          </a:xfrm>
        </p:spPr>
        <p:txBody>
          <a:bodyPr rtlCol="0"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a:extLst>
              <a:ext uri="{FF2B5EF4-FFF2-40B4-BE49-F238E27FC236}">
                <a16:creationId xmlns:a16="http://schemas.microsoft.com/office/drawing/2014/main" id="{BAE85295-E4B5-4D75-954F-B07A2F4CABF8}"/>
              </a:ext>
            </a:extLst>
          </p:cNvPr>
          <p:cNvSpPr>
            <a:spLocks noGrp="1"/>
          </p:cNvSpPr>
          <p:nvPr>
            <p:ph sz="half" idx="2"/>
          </p:nvPr>
        </p:nvSpPr>
        <p:spPr>
          <a:xfrm>
            <a:off x="839788" y="2635623"/>
            <a:ext cx="3200400" cy="3554039"/>
          </a:xfrm>
        </p:spPr>
        <p:txBody>
          <a:bodyPr rtlCol="0">
            <a:normAutofit/>
          </a:bodyPr>
          <a:lstStyle>
            <a:lvl1pPr marL="283464" indent="-283464">
              <a:defRPr sz="1400"/>
            </a:lvl1pPr>
            <a:lvl2pPr marL="283464" indent="-283464">
              <a:defRPr sz="1400"/>
            </a:lvl2pPr>
            <a:lvl3pPr marL="283464" indent="-283464">
              <a:defRPr sz="1400"/>
            </a:lvl3pPr>
            <a:lvl4pPr marL="283464" indent="-283464">
              <a:defRPr sz="1400"/>
            </a:lvl4pPr>
            <a:lvl5pPr marL="283464" indent="-283464">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5" name="Text Placeholder 4">
            <a:extLst>
              <a:ext uri="{FF2B5EF4-FFF2-40B4-BE49-F238E27FC236}">
                <a16:creationId xmlns:a16="http://schemas.microsoft.com/office/drawing/2014/main" id="{E687ABF0-C78D-4589-8FA5-0D6238B4B084}"/>
              </a:ext>
            </a:extLst>
          </p:cNvPr>
          <p:cNvSpPr>
            <a:spLocks noGrp="1"/>
          </p:cNvSpPr>
          <p:nvPr>
            <p:ph type="body" sz="quarter" idx="3"/>
          </p:nvPr>
        </p:nvSpPr>
        <p:spPr>
          <a:xfrm>
            <a:off x="4496597" y="1679012"/>
            <a:ext cx="3200400" cy="823912"/>
          </a:xfrm>
        </p:spPr>
        <p:txBody>
          <a:bodyPr rtlCol="0"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6" name="Content Placeholder 5">
            <a:extLst>
              <a:ext uri="{FF2B5EF4-FFF2-40B4-BE49-F238E27FC236}">
                <a16:creationId xmlns:a16="http://schemas.microsoft.com/office/drawing/2014/main" id="{EC6A4064-2E0A-4FC3-837B-14EC0EF3A652}"/>
              </a:ext>
            </a:extLst>
          </p:cNvPr>
          <p:cNvSpPr>
            <a:spLocks noGrp="1"/>
          </p:cNvSpPr>
          <p:nvPr>
            <p:ph sz="quarter" idx="4"/>
          </p:nvPr>
        </p:nvSpPr>
        <p:spPr>
          <a:xfrm>
            <a:off x="4496597" y="2633472"/>
            <a:ext cx="3200400" cy="3554040"/>
          </a:xfrm>
        </p:spPr>
        <p:txBody>
          <a:bodyPr rtlCol="0">
            <a:normAutofit/>
          </a:bodyPr>
          <a:lstStyle>
            <a:lvl1pPr marL="283464" indent="-283464">
              <a:defRPr sz="1400"/>
            </a:lvl1pPr>
            <a:lvl2pPr marL="283464" indent="-283464">
              <a:defRPr sz="1400"/>
            </a:lvl2pPr>
            <a:lvl3pPr marL="283464" indent="-283464">
              <a:defRPr sz="1400"/>
            </a:lvl3pPr>
            <a:lvl4pPr marL="283464" indent="-283464">
              <a:defRPr sz="1400"/>
            </a:lvl4pPr>
            <a:lvl5pPr marL="283464" indent="-283464">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10" name="Text Placeholder 4">
            <a:extLst>
              <a:ext uri="{FF2B5EF4-FFF2-40B4-BE49-F238E27FC236}">
                <a16:creationId xmlns:a16="http://schemas.microsoft.com/office/drawing/2014/main" id="{255FA165-37DF-4E15-9395-3DD34C0F1CC8}"/>
              </a:ext>
            </a:extLst>
          </p:cNvPr>
          <p:cNvSpPr>
            <a:spLocks noGrp="1"/>
          </p:cNvSpPr>
          <p:nvPr>
            <p:ph type="body" sz="quarter" idx="13"/>
          </p:nvPr>
        </p:nvSpPr>
        <p:spPr>
          <a:xfrm>
            <a:off x="8153406" y="1682496"/>
            <a:ext cx="3200400" cy="823912"/>
          </a:xfrm>
        </p:spPr>
        <p:txBody>
          <a:bodyPr rtlCol="0"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11" name="Content Placeholder 5">
            <a:extLst>
              <a:ext uri="{FF2B5EF4-FFF2-40B4-BE49-F238E27FC236}">
                <a16:creationId xmlns:a16="http://schemas.microsoft.com/office/drawing/2014/main" id="{CAFAE5B4-E9C2-4CEE-AE3C-EAD0E4227781}"/>
              </a:ext>
            </a:extLst>
          </p:cNvPr>
          <p:cNvSpPr>
            <a:spLocks noGrp="1"/>
          </p:cNvSpPr>
          <p:nvPr>
            <p:ph sz="quarter" idx="14"/>
          </p:nvPr>
        </p:nvSpPr>
        <p:spPr>
          <a:xfrm>
            <a:off x="8153406" y="2633472"/>
            <a:ext cx="3200400" cy="3554040"/>
          </a:xfrm>
        </p:spPr>
        <p:txBody>
          <a:bodyPr rtlCol="0">
            <a:normAutofit/>
          </a:bodyPr>
          <a:lstStyle>
            <a:lvl1pPr marL="283464" indent="-283464">
              <a:defRPr sz="1400"/>
            </a:lvl1pPr>
            <a:lvl2pPr marL="283464" indent="-283464">
              <a:defRPr sz="1400"/>
            </a:lvl2pPr>
            <a:lvl3pPr marL="283464" indent="-283464">
              <a:defRPr sz="1400"/>
            </a:lvl3pPr>
            <a:lvl4pPr marL="283464" indent="-283464">
              <a:defRPr sz="1400"/>
            </a:lvl4pPr>
            <a:lvl5pPr marL="283464" indent="-283464">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8" name="Footer Placeholder 7">
            <a:extLst>
              <a:ext uri="{FF2B5EF4-FFF2-40B4-BE49-F238E27FC236}">
                <a16:creationId xmlns:a16="http://schemas.microsoft.com/office/drawing/2014/main" id="{F14EC709-AAD9-475C-AC6A-943A8E872A97}"/>
              </a:ext>
            </a:extLst>
          </p:cNvPr>
          <p:cNvSpPr>
            <a:spLocks noGrp="1"/>
          </p:cNvSpPr>
          <p:nvPr>
            <p:ph type="ftr" sz="quarter" idx="11"/>
          </p:nvPr>
        </p:nvSpPr>
        <p:spPr/>
        <p:txBody>
          <a:bodyPr rtlCol="0"/>
          <a:lstStyle/>
          <a:p>
            <a:pPr rtl="0"/>
            <a:r>
              <a:rPr lang="en-GB"/>
              <a:t>Sample Footer Text</a:t>
            </a:r>
          </a:p>
        </p:txBody>
      </p:sp>
      <p:sp>
        <p:nvSpPr>
          <p:cNvPr id="7" name="Date Placeholder 6">
            <a:extLst>
              <a:ext uri="{FF2B5EF4-FFF2-40B4-BE49-F238E27FC236}">
                <a16:creationId xmlns:a16="http://schemas.microsoft.com/office/drawing/2014/main" id="{38E3C169-8D29-4CC4-9581-748178F3C00A}"/>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9" name="Slide Number Placeholder 8">
            <a:extLst>
              <a:ext uri="{FF2B5EF4-FFF2-40B4-BE49-F238E27FC236}">
                <a16:creationId xmlns:a16="http://schemas.microsoft.com/office/drawing/2014/main" id="{020C0E3E-587D-46EB-AAF5-011C137B0309}"/>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4417974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2_Summary">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F77B68-7FA5-4C67-BB5E-544A66A74753}"/>
              </a:ext>
              <a:ext uri="{C183D7F6-B498-43B3-948B-1728B52AA6E4}">
                <adec:decorative xmlns:adec="http://schemas.microsoft.com/office/drawing/2017/decorative" val="1"/>
              </a:ext>
            </a:extLst>
          </p:cNvPr>
          <p:cNvSpPr/>
          <p:nvPr userDrawn="1"/>
        </p:nvSpPr>
        <p:spPr>
          <a:xfrm>
            <a:off x="0" y="0"/>
            <a:ext cx="12192000" cy="21289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9" name="Title 8">
            <a:extLst>
              <a:ext uri="{FF2B5EF4-FFF2-40B4-BE49-F238E27FC236}">
                <a16:creationId xmlns:a16="http://schemas.microsoft.com/office/drawing/2014/main" id="{0459E3D4-4913-4324-9732-B962CCA5DAB4}"/>
              </a:ext>
            </a:extLst>
          </p:cNvPr>
          <p:cNvSpPr>
            <a:spLocks noGrp="1"/>
          </p:cNvSpPr>
          <p:nvPr>
            <p:ph type="title"/>
          </p:nvPr>
        </p:nvSpPr>
        <p:spPr>
          <a:xfrm>
            <a:off x="914401" y="443553"/>
            <a:ext cx="9914859" cy="1325880"/>
          </a:xfrm>
        </p:spPr>
        <p:txBody>
          <a:bodyPr rtlCol="0"/>
          <a:lstStyle>
            <a:lvl1pPr>
              <a:defRPr>
                <a:solidFill>
                  <a:schemeClr val="bg2"/>
                </a:solidFill>
              </a:defRPr>
            </a:lvl1pPr>
          </a:lstStyle>
          <a:p>
            <a:pPr rtl="0"/>
            <a:r>
              <a:rPr lang="en-US">
                <a:solidFill>
                  <a:srgbClr val="FFFFFF"/>
                </a:solidFill>
              </a:rPr>
              <a:t>Click to edit Master title style</a:t>
            </a:r>
            <a:endParaRPr lang="en-GB" dirty="0">
              <a:solidFill>
                <a:srgbClr val="FFFFFF"/>
              </a:solidFill>
            </a:endParaRPr>
          </a:p>
        </p:txBody>
      </p:sp>
      <p:sp>
        <p:nvSpPr>
          <p:cNvPr id="12" name="Content Placeholder 9">
            <a:extLst>
              <a:ext uri="{FF2B5EF4-FFF2-40B4-BE49-F238E27FC236}">
                <a16:creationId xmlns:a16="http://schemas.microsoft.com/office/drawing/2014/main" id="{FE71C6AE-BA35-4C02-9C7B-2A2D9775DFEF}"/>
              </a:ext>
            </a:extLst>
          </p:cNvPr>
          <p:cNvSpPr>
            <a:spLocks noGrp="1"/>
          </p:cNvSpPr>
          <p:nvPr>
            <p:ph idx="1"/>
          </p:nvPr>
        </p:nvSpPr>
        <p:spPr>
          <a:xfrm>
            <a:off x="914400" y="2709080"/>
            <a:ext cx="5868537" cy="3467881"/>
          </a:xfrm>
        </p:spPr>
        <p:txBody>
          <a:bodyPr rtlCol="0"/>
          <a:lstStyle>
            <a:lvl1pPr marL="0" indent="0">
              <a:buNone/>
              <a:defRPr baseline="0"/>
            </a:lvl1pPr>
          </a:lstStyle>
          <a:p>
            <a:pPr lvl="0" rtl="0"/>
            <a:r>
              <a:rPr lang="en-US"/>
              <a:t>Click to edit Master text styles</a:t>
            </a:r>
          </a:p>
        </p:txBody>
      </p:sp>
      <p:sp>
        <p:nvSpPr>
          <p:cNvPr id="17" name="Freeform: Shape 16">
            <a:extLst>
              <a:ext uri="{FF2B5EF4-FFF2-40B4-BE49-F238E27FC236}">
                <a16:creationId xmlns:a16="http://schemas.microsoft.com/office/drawing/2014/main" id="{2F8E2564-CCE3-4E5F-BA7A-BE1CD195CC41}"/>
              </a:ext>
              <a:ext uri="{C183D7F6-B498-43B3-948B-1728B52AA6E4}">
                <adec:decorative xmlns:adec="http://schemas.microsoft.com/office/drawing/2017/decorative" val="1"/>
              </a:ext>
            </a:extLst>
          </p:cNvPr>
          <p:cNvSpPr/>
          <p:nvPr userDrawn="1"/>
        </p:nvSpPr>
        <p:spPr>
          <a:xfrm>
            <a:off x="9844851" y="1"/>
            <a:ext cx="2347150" cy="4454343"/>
          </a:xfrm>
          <a:custGeom>
            <a:avLst/>
            <a:gdLst>
              <a:gd name="connsiteX0" fmla="*/ 2329738 w 2347151"/>
              <a:gd name="connsiteY0" fmla="*/ 0 h 4454343"/>
              <a:gd name="connsiteX1" fmla="*/ 2347151 w 2347151"/>
              <a:gd name="connsiteY1" fmla="*/ 0 h 4454343"/>
              <a:gd name="connsiteX2" fmla="*/ 2347151 w 2347151"/>
              <a:gd name="connsiteY2" fmla="*/ 4454343 h 4454343"/>
              <a:gd name="connsiteX3" fmla="*/ 2340504 w 2347151"/>
              <a:gd name="connsiteY3" fmla="*/ 4322705 h 4454343"/>
              <a:gd name="connsiteX4" fmla="*/ 134816 w 2347151"/>
              <a:gd name="connsiteY4" fmla="*/ 2130974 h 4454343"/>
              <a:gd name="connsiteX5" fmla="*/ 0 w 2347151"/>
              <a:gd name="connsiteY5" fmla="*/ 2124591 h 4454343"/>
              <a:gd name="connsiteX6" fmla="*/ 134816 w 2347151"/>
              <a:gd name="connsiteY6" fmla="*/ 2118208 h 4454343"/>
              <a:gd name="connsiteX7" fmla="*/ 2309087 w 2347151"/>
              <a:gd name="connsiteY7" fmla="*/ 141037 h 445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7151" h="4454343">
                <a:moveTo>
                  <a:pt x="2329738" y="0"/>
                </a:moveTo>
                <a:lnTo>
                  <a:pt x="2347151" y="0"/>
                </a:lnTo>
                <a:lnTo>
                  <a:pt x="2347151" y="4454343"/>
                </a:lnTo>
                <a:lnTo>
                  <a:pt x="2340504" y="4322705"/>
                </a:lnTo>
                <a:cubicBezTo>
                  <a:pt x="2222700" y="3162715"/>
                  <a:pt x="1296917" y="2241584"/>
                  <a:pt x="134816" y="2130974"/>
                </a:cubicBezTo>
                <a:lnTo>
                  <a:pt x="0" y="2124591"/>
                </a:lnTo>
                <a:lnTo>
                  <a:pt x="134816" y="2118208"/>
                </a:lnTo>
                <a:cubicBezTo>
                  <a:pt x="1224286" y="2014511"/>
                  <a:pt x="2106054" y="1198443"/>
                  <a:pt x="2309087" y="141037"/>
                </a:cubicBezTo>
                <a:close/>
              </a:path>
            </a:pathLst>
          </a:cu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24" name="Picture Placeholder 23">
            <a:extLst>
              <a:ext uri="{FF2B5EF4-FFF2-40B4-BE49-F238E27FC236}">
                <a16:creationId xmlns:a16="http://schemas.microsoft.com/office/drawing/2014/main" id="{70E4796D-B53A-4567-BE9E-482FEC3EDB2A}"/>
              </a:ext>
            </a:extLst>
          </p:cNvPr>
          <p:cNvSpPr>
            <a:spLocks noGrp="1"/>
          </p:cNvSpPr>
          <p:nvPr>
            <p:ph type="pic" sz="quarter" idx="13"/>
          </p:nvPr>
        </p:nvSpPr>
        <p:spPr>
          <a:xfrm>
            <a:off x="7326184" y="2126134"/>
            <a:ext cx="2434622" cy="2503056"/>
          </a:xfrm>
          <a:custGeom>
            <a:avLst/>
            <a:gdLst>
              <a:gd name="connsiteX0" fmla="*/ 0 w 2434622"/>
              <a:gd name="connsiteY0" fmla="*/ 0 h 2381427"/>
              <a:gd name="connsiteX1" fmla="*/ 2434622 w 2434622"/>
              <a:gd name="connsiteY1" fmla="*/ 0 h 2381427"/>
              <a:gd name="connsiteX2" fmla="*/ 2434622 w 2434622"/>
              <a:gd name="connsiteY2" fmla="*/ 2381427 h 2381427"/>
              <a:gd name="connsiteX3" fmla="*/ 0 w 2434622"/>
              <a:gd name="connsiteY3" fmla="*/ 2381427 h 2381427"/>
            </a:gdLst>
            <a:ahLst/>
            <a:cxnLst>
              <a:cxn ang="0">
                <a:pos x="connsiteX0" y="connsiteY0"/>
              </a:cxn>
              <a:cxn ang="0">
                <a:pos x="connsiteX1" y="connsiteY1"/>
              </a:cxn>
              <a:cxn ang="0">
                <a:pos x="connsiteX2" y="connsiteY2"/>
              </a:cxn>
              <a:cxn ang="0">
                <a:pos x="connsiteX3" y="connsiteY3"/>
              </a:cxn>
            </a:cxnLst>
            <a:rect l="l" t="t" r="r" b="b"/>
            <a:pathLst>
              <a:path w="2434622" h="2381427">
                <a:moveTo>
                  <a:pt x="0" y="0"/>
                </a:moveTo>
                <a:lnTo>
                  <a:pt x="2434622" y="0"/>
                </a:lnTo>
                <a:lnTo>
                  <a:pt x="2434622" y="2381427"/>
                </a:lnTo>
                <a:lnTo>
                  <a:pt x="0" y="2381427"/>
                </a:lnTo>
                <a:close/>
              </a:path>
            </a:pathLst>
          </a:custGeom>
          <a:solidFill>
            <a:schemeClr val="accent6"/>
          </a:solidFill>
        </p:spPr>
        <p:txBody>
          <a:bodyPr wrap="square" rtlCol="0">
            <a:noAutofit/>
          </a:bodyPr>
          <a:lstStyle/>
          <a:p>
            <a:pPr rtl="0"/>
            <a:r>
              <a:rPr lang="en-US"/>
              <a:t>Click icon to add picture</a:t>
            </a:r>
            <a:endParaRPr lang="en-GB" dirty="0"/>
          </a:p>
        </p:txBody>
      </p:sp>
      <p:sp>
        <p:nvSpPr>
          <p:cNvPr id="30" name="Picture Placeholder 29">
            <a:extLst>
              <a:ext uri="{FF2B5EF4-FFF2-40B4-BE49-F238E27FC236}">
                <a16:creationId xmlns:a16="http://schemas.microsoft.com/office/drawing/2014/main" id="{1FD357AB-C536-40A5-BB4E-AD59A1D930C4}"/>
              </a:ext>
            </a:extLst>
          </p:cNvPr>
          <p:cNvSpPr>
            <a:spLocks noGrp="1"/>
          </p:cNvSpPr>
          <p:nvPr>
            <p:ph type="pic" sz="quarter" idx="14"/>
          </p:nvPr>
        </p:nvSpPr>
        <p:spPr>
          <a:xfrm>
            <a:off x="9759092" y="2118839"/>
            <a:ext cx="2432908" cy="2498880"/>
          </a:xfrm>
          <a:custGeom>
            <a:avLst/>
            <a:gdLst>
              <a:gd name="connsiteX0" fmla="*/ 0 w 2425326"/>
              <a:gd name="connsiteY0" fmla="*/ 0 h 2381426"/>
              <a:gd name="connsiteX1" fmla="*/ 254330 w 2425326"/>
              <a:gd name="connsiteY1" fmla="*/ 0 h 2381426"/>
              <a:gd name="connsiteX2" fmla="*/ 433844 w 2425326"/>
              <a:gd name="connsiteY2" fmla="*/ 25132 h 2381426"/>
              <a:gd name="connsiteX3" fmla="*/ 2424547 w 2425326"/>
              <a:gd name="connsiteY3" fmla="*/ 2186765 h 2381426"/>
              <a:gd name="connsiteX4" fmla="*/ 2425326 w 2425326"/>
              <a:gd name="connsiteY4" fmla="*/ 2202193 h 2381426"/>
              <a:gd name="connsiteX5" fmla="*/ 2425326 w 2425326"/>
              <a:gd name="connsiteY5" fmla="*/ 2381426 h 2381426"/>
              <a:gd name="connsiteX6" fmla="*/ 0 w 2425326"/>
              <a:gd name="connsiteY6" fmla="*/ 2381426 h 2381426"/>
              <a:gd name="connsiteX0" fmla="*/ 0 w 2701627"/>
              <a:gd name="connsiteY0" fmla="*/ 0 h 2419519"/>
              <a:gd name="connsiteX1" fmla="*/ 254330 w 2701627"/>
              <a:gd name="connsiteY1" fmla="*/ 0 h 2419519"/>
              <a:gd name="connsiteX2" fmla="*/ 433844 w 2701627"/>
              <a:gd name="connsiteY2" fmla="*/ 25132 h 2419519"/>
              <a:gd name="connsiteX3" fmla="*/ 2424547 w 2701627"/>
              <a:gd name="connsiteY3" fmla="*/ 2186765 h 2419519"/>
              <a:gd name="connsiteX4" fmla="*/ 2425326 w 2701627"/>
              <a:gd name="connsiteY4" fmla="*/ 2381426 h 2419519"/>
              <a:gd name="connsiteX5" fmla="*/ 0 w 2701627"/>
              <a:gd name="connsiteY5" fmla="*/ 2381426 h 2419519"/>
              <a:gd name="connsiteX6" fmla="*/ 0 w 2701627"/>
              <a:gd name="connsiteY6" fmla="*/ 0 h 2419519"/>
              <a:gd name="connsiteX0" fmla="*/ 0 w 2427563"/>
              <a:gd name="connsiteY0" fmla="*/ 0 h 2381426"/>
              <a:gd name="connsiteX1" fmla="*/ 254330 w 2427563"/>
              <a:gd name="connsiteY1" fmla="*/ 0 h 2381426"/>
              <a:gd name="connsiteX2" fmla="*/ 433844 w 2427563"/>
              <a:gd name="connsiteY2" fmla="*/ 25132 h 2381426"/>
              <a:gd name="connsiteX3" fmla="*/ 2425326 w 2427563"/>
              <a:gd name="connsiteY3" fmla="*/ 2381426 h 2381426"/>
              <a:gd name="connsiteX4" fmla="*/ 0 w 2427563"/>
              <a:gd name="connsiteY4" fmla="*/ 2381426 h 2381426"/>
              <a:gd name="connsiteX5" fmla="*/ 0 w 2427563"/>
              <a:gd name="connsiteY5" fmla="*/ 0 h 2381426"/>
              <a:gd name="connsiteX0" fmla="*/ 0 w 2425384"/>
              <a:gd name="connsiteY0" fmla="*/ 0 h 2381426"/>
              <a:gd name="connsiteX1" fmla="*/ 254330 w 2425384"/>
              <a:gd name="connsiteY1" fmla="*/ 0 h 2381426"/>
              <a:gd name="connsiteX2" fmla="*/ 433844 w 2425384"/>
              <a:gd name="connsiteY2" fmla="*/ 25132 h 2381426"/>
              <a:gd name="connsiteX3" fmla="*/ 2425326 w 2425384"/>
              <a:gd name="connsiteY3" fmla="*/ 2381426 h 2381426"/>
              <a:gd name="connsiteX4" fmla="*/ 0 w 2425384"/>
              <a:gd name="connsiteY4" fmla="*/ 2381426 h 2381426"/>
              <a:gd name="connsiteX5" fmla="*/ 0 w 2425384"/>
              <a:gd name="connsiteY5" fmla="*/ 0 h 2381426"/>
              <a:gd name="connsiteX0" fmla="*/ 0 w 2425326"/>
              <a:gd name="connsiteY0" fmla="*/ 0 h 2381426"/>
              <a:gd name="connsiteX1" fmla="*/ 254330 w 2425326"/>
              <a:gd name="connsiteY1" fmla="*/ 0 h 2381426"/>
              <a:gd name="connsiteX2" fmla="*/ 2425326 w 2425326"/>
              <a:gd name="connsiteY2" fmla="*/ 2381426 h 2381426"/>
              <a:gd name="connsiteX3" fmla="*/ 0 w 2425326"/>
              <a:gd name="connsiteY3" fmla="*/ 2381426 h 2381426"/>
              <a:gd name="connsiteX4" fmla="*/ 0 w 2425326"/>
              <a:gd name="connsiteY4" fmla="*/ 0 h 2381426"/>
              <a:gd name="connsiteX0" fmla="*/ 0 w 2425326"/>
              <a:gd name="connsiteY0" fmla="*/ 0 h 2381426"/>
              <a:gd name="connsiteX1" fmla="*/ 2425326 w 2425326"/>
              <a:gd name="connsiteY1" fmla="*/ 2381426 h 2381426"/>
              <a:gd name="connsiteX2" fmla="*/ 0 w 2425326"/>
              <a:gd name="connsiteY2" fmla="*/ 2381426 h 2381426"/>
              <a:gd name="connsiteX3" fmla="*/ 0 w 2425326"/>
              <a:gd name="connsiteY3" fmla="*/ 0 h 2381426"/>
              <a:gd name="connsiteX0" fmla="*/ 0 w 2425326"/>
              <a:gd name="connsiteY0" fmla="*/ 0 h 2381426"/>
              <a:gd name="connsiteX1" fmla="*/ 2425326 w 2425326"/>
              <a:gd name="connsiteY1" fmla="*/ 2381426 h 2381426"/>
              <a:gd name="connsiteX2" fmla="*/ 0 w 2425326"/>
              <a:gd name="connsiteY2" fmla="*/ 2381426 h 2381426"/>
              <a:gd name="connsiteX3" fmla="*/ 0 w 2425326"/>
              <a:gd name="connsiteY3" fmla="*/ 0 h 2381426"/>
              <a:gd name="connsiteX0" fmla="*/ 0 w 2425326"/>
              <a:gd name="connsiteY0" fmla="*/ 0 h 2381426"/>
              <a:gd name="connsiteX1" fmla="*/ 2425326 w 2425326"/>
              <a:gd name="connsiteY1" fmla="*/ 2381426 h 2381426"/>
              <a:gd name="connsiteX2" fmla="*/ 0 w 2425326"/>
              <a:gd name="connsiteY2" fmla="*/ 2381426 h 2381426"/>
              <a:gd name="connsiteX3" fmla="*/ 0 w 2425326"/>
              <a:gd name="connsiteY3" fmla="*/ 0 h 2381426"/>
              <a:gd name="connsiteX0" fmla="*/ 0 w 2425326"/>
              <a:gd name="connsiteY0" fmla="*/ 0 h 2381426"/>
              <a:gd name="connsiteX1" fmla="*/ 2425326 w 2425326"/>
              <a:gd name="connsiteY1" fmla="*/ 2381426 h 2381426"/>
              <a:gd name="connsiteX2" fmla="*/ 0 w 2425326"/>
              <a:gd name="connsiteY2" fmla="*/ 2381426 h 2381426"/>
              <a:gd name="connsiteX3" fmla="*/ 0 w 2425326"/>
              <a:gd name="connsiteY3" fmla="*/ 0 h 2381426"/>
              <a:gd name="connsiteX0" fmla="*/ 0 w 2425326"/>
              <a:gd name="connsiteY0" fmla="*/ 14 h 2381440"/>
              <a:gd name="connsiteX1" fmla="*/ 2425326 w 2425326"/>
              <a:gd name="connsiteY1" fmla="*/ 2381440 h 2381440"/>
              <a:gd name="connsiteX2" fmla="*/ 0 w 2425326"/>
              <a:gd name="connsiteY2" fmla="*/ 2381440 h 2381440"/>
              <a:gd name="connsiteX3" fmla="*/ 0 w 2425326"/>
              <a:gd name="connsiteY3" fmla="*/ 14 h 2381440"/>
              <a:gd name="connsiteX0" fmla="*/ 0 w 2427169"/>
              <a:gd name="connsiteY0" fmla="*/ 14 h 2381440"/>
              <a:gd name="connsiteX1" fmla="*/ 2425326 w 2427169"/>
              <a:gd name="connsiteY1" fmla="*/ 2381440 h 2381440"/>
              <a:gd name="connsiteX2" fmla="*/ 0 w 2427169"/>
              <a:gd name="connsiteY2" fmla="*/ 2381440 h 2381440"/>
              <a:gd name="connsiteX3" fmla="*/ 0 w 2427169"/>
              <a:gd name="connsiteY3" fmla="*/ 14 h 2381440"/>
            </a:gdLst>
            <a:ahLst/>
            <a:cxnLst>
              <a:cxn ang="0">
                <a:pos x="connsiteX0" y="connsiteY0"/>
              </a:cxn>
              <a:cxn ang="0">
                <a:pos x="connsiteX1" y="connsiteY1"/>
              </a:cxn>
              <a:cxn ang="0">
                <a:pos x="connsiteX2" y="connsiteY2"/>
              </a:cxn>
              <a:cxn ang="0">
                <a:pos x="connsiteX3" y="connsiteY3"/>
              </a:cxn>
            </a:cxnLst>
            <a:rect l="l" t="t" r="r" b="b"/>
            <a:pathLst>
              <a:path w="2427169" h="2381440">
                <a:moveTo>
                  <a:pt x="0" y="14"/>
                </a:moveTo>
                <a:cubicBezTo>
                  <a:pt x="1692362" y="-4985"/>
                  <a:pt x="2470324" y="1326204"/>
                  <a:pt x="2425326" y="2381440"/>
                </a:cubicBezTo>
                <a:lnTo>
                  <a:pt x="0" y="2381440"/>
                </a:lnTo>
                <a:lnTo>
                  <a:pt x="0" y="14"/>
                </a:lnTo>
                <a:close/>
              </a:path>
            </a:pathLst>
          </a:custGeom>
          <a:solidFill>
            <a:schemeClr val="accent6">
              <a:lumMod val="60000"/>
              <a:lumOff val="40000"/>
            </a:schemeClr>
          </a:solidFill>
        </p:spPr>
        <p:txBody>
          <a:bodyPr wrap="square" rtlCol="0">
            <a:noAutofit/>
          </a:bodyPr>
          <a:lstStyle/>
          <a:p>
            <a:pPr rtl="0"/>
            <a:r>
              <a:rPr lang="en-US"/>
              <a:t>Click icon to add picture</a:t>
            </a:r>
            <a:endParaRPr lang="en-GB" dirty="0"/>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rtlCol="0"/>
          <a:lstStyle/>
          <a:p>
            <a:pPr rtl="0"/>
            <a:r>
              <a:rPr lang="en-GB"/>
              <a:t>Sample Footer Text</a:t>
            </a:r>
          </a:p>
        </p:txBody>
      </p:sp>
      <p:sp>
        <p:nvSpPr>
          <p:cNvPr id="33" name="Picture Placeholder 32">
            <a:extLst>
              <a:ext uri="{FF2B5EF4-FFF2-40B4-BE49-F238E27FC236}">
                <a16:creationId xmlns:a16="http://schemas.microsoft.com/office/drawing/2014/main" id="{EF54B49C-CC16-4438-9923-F41C8E75273E}"/>
              </a:ext>
            </a:extLst>
          </p:cNvPr>
          <p:cNvSpPr>
            <a:spLocks noGrp="1"/>
          </p:cNvSpPr>
          <p:nvPr>
            <p:ph type="pic" sz="quarter" idx="15"/>
          </p:nvPr>
        </p:nvSpPr>
        <p:spPr>
          <a:xfrm>
            <a:off x="7324344" y="4503573"/>
            <a:ext cx="2434622" cy="2354427"/>
          </a:xfrm>
          <a:custGeom>
            <a:avLst/>
            <a:gdLst>
              <a:gd name="connsiteX0" fmla="*/ 0 w 2434622"/>
              <a:gd name="connsiteY0" fmla="*/ 0 h 2381427"/>
              <a:gd name="connsiteX1" fmla="*/ 2434622 w 2434622"/>
              <a:gd name="connsiteY1" fmla="*/ 0 h 2381427"/>
              <a:gd name="connsiteX2" fmla="*/ 2434622 w 2434622"/>
              <a:gd name="connsiteY2" fmla="*/ 2381427 h 2381427"/>
              <a:gd name="connsiteX3" fmla="*/ 0 w 2434622"/>
              <a:gd name="connsiteY3" fmla="*/ 2381427 h 2381427"/>
            </a:gdLst>
            <a:ahLst/>
            <a:cxnLst>
              <a:cxn ang="0">
                <a:pos x="connsiteX0" y="connsiteY0"/>
              </a:cxn>
              <a:cxn ang="0">
                <a:pos x="connsiteX1" y="connsiteY1"/>
              </a:cxn>
              <a:cxn ang="0">
                <a:pos x="connsiteX2" y="connsiteY2"/>
              </a:cxn>
              <a:cxn ang="0">
                <a:pos x="connsiteX3" y="connsiteY3"/>
              </a:cxn>
            </a:cxnLst>
            <a:rect l="l" t="t" r="r" b="b"/>
            <a:pathLst>
              <a:path w="2434622" h="2381427">
                <a:moveTo>
                  <a:pt x="0" y="0"/>
                </a:moveTo>
                <a:lnTo>
                  <a:pt x="2434622" y="0"/>
                </a:lnTo>
                <a:lnTo>
                  <a:pt x="2434622" y="2381427"/>
                </a:lnTo>
                <a:lnTo>
                  <a:pt x="0" y="2381427"/>
                </a:lnTo>
                <a:close/>
              </a:path>
            </a:pathLst>
          </a:custGeom>
          <a:solidFill>
            <a:schemeClr val="accent6">
              <a:lumMod val="60000"/>
              <a:lumOff val="40000"/>
            </a:schemeClr>
          </a:solidFill>
        </p:spPr>
        <p:txBody>
          <a:bodyPr wrap="square" rtlCol="0">
            <a:noAutofit/>
          </a:bodyPr>
          <a:lstStyle/>
          <a:p>
            <a:pPr rtl="0"/>
            <a:r>
              <a:rPr lang="en-US"/>
              <a:t>Click icon to add picture</a:t>
            </a:r>
            <a:endParaRPr lang="en-GB" dirty="0"/>
          </a:p>
        </p:txBody>
      </p:sp>
      <p:sp>
        <p:nvSpPr>
          <p:cNvPr id="36" name="Picture Placeholder 35">
            <a:extLst>
              <a:ext uri="{FF2B5EF4-FFF2-40B4-BE49-F238E27FC236}">
                <a16:creationId xmlns:a16="http://schemas.microsoft.com/office/drawing/2014/main" id="{BC1AB157-27FC-4B7D-9CCA-71C57045CEE4}"/>
              </a:ext>
            </a:extLst>
          </p:cNvPr>
          <p:cNvSpPr>
            <a:spLocks noGrp="1"/>
          </p:cNvSpPr>
          <p:nvPr>
            <p:ph type="pic" sz="quarter" idx="16"/>
          </p:nvPr>
        </p:nvSpPr>
        <p:spPr>
          <a:xfrm>
            <a:off x="9758966" y="4507560"/>
            <a:ext cx="2434622" cy="2350439"/>
          </a:xfrm>
          <a:custGeom>
            <a:avLst/>
            <a:gdLst>
              <a:gd name="connsiteX0" fmla="*/ 0 w 2434622"/>
              <a:gd name="connsiteY0" fmla="*/ 0 h 2342635"/>
              <a:gd name="connsiteX1" fmla="*/ 2434622 w 2434622"/>
              <a:gd name="connsiteY1" fmla="*/ 0 h 2342635"/>
              <a:gd name="connsiteX2" fmla="*/ 2434622 w 2434622"/>
              <a:gd name="connsiteY2" fmla="*/ 2342635 h 2342635"/>
              <a:gd name="connsiteX3" fmla="*/ 0 w 2434622"/>
              <a:gd name="connsiteY3" fmla="*/ 2342635 h 2342635"/>
            </a:gdLst>
            <a:ahLst/>
            <a:cxnLst>
              <a:cxn ang="0">
                <a:pos x="connsiteX0" y="connsiteY0"/>
              </a:cxn>
              <a:cxn ang="0">
                <a:pos x="connsiteX1" y="connsiteY1"/>
              </a:cxn>
              <a:cxn ang="0">
                <a:pos x="connsiteX2" y="connsiteY2"/>
              </a:cxn>
              <a:cxn ang="0">
                <a:pos x="connsiteX3" y="connsiteY3"/>
              </a:cxn>
            </a:cxnLst>
            <a:rect l="l" t="t" r="r" b="b"/>
            <a:pathLst>
              <a:path w="2434622" h="2342635">
                <a:moveTo>
                  <a:pt x="0" y="0"/>
                </a:moveTo>
                <a:lnTo>
                  <a:pt x="2434622" y="0"/>
                </a:lnTo>
                <a:lnTo>
                  <a:pt x="2434622" y="2342635"/>
                </a:lnTo>
                <a:lnTo>
                  <a:pt x="0" y="2342635"/>
                </a:lnTo>
                <a:close/>
              </a:path>
            </a:pathLst>
          </a:custGeom>
          <a:solidFill>
            <a:schemeClr val="accent6"/>
          </a:solidFill>
        </p:spPr>
        <p:txBody>
          <a:bodyPr wrap="square" rtlCol="0">
            <a:noAutofit/>
          </a:bodyPr>
          <a:lstStyle/>
          <a:p>
            <a:pPr rtl="0"/>
            <a:r>
              <a:rPr lang="en-US"/>
              <a:t>Click icon to add picture</a:t>
            </a:r>
            <a:endParaRPr lang="en-GB" dirty="0"/>
          </a:p>
        </p:txBody>
      </p:sp>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15383899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bg>
      <p:bgPr>
        <a:solidFill>
          <a:schemeClr val="accent2"/>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0BAB19D3-90A9-40E5-BED8-289A8919A7C7}"/>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9" name="Title 1">
            <a:extLst>
              <a:ext uri="{FF2B5EF4-FFF2-40B4-BE49-F238E27FC236}">
                <a16:creationId xmlns:a16="http://schemas.microsoft.com/office/drawing/2014/main" id="{4AD247D9-20CF-4BAD-906D-66DB8B85270B}"/>
              </a:ext>
            </a:extLst>
          </p:cNvPr>
          <p:cNvSpPr>
            <a:spLocks noGrp="1"/>
          </p:cNvSpPr>
          <p:nvPr>
            <p:ph type="title"/>
          </p:nvPr>
        </p:nvSpPr>
        <p:spPr>
          <a:xfrm>
            <a:off x="5963479" y="596393"/>
            <a:ext cx="5618922" cy="1542507"/>
          </a:xfrm>
        </p:spPr>
        <p:txBody>
          <a:bodyPr rtlCol="0"/>
          <a:lstStyle>
            <a:lvl1pPr>
              <a:defRPr>
                <a:solidFill>
                  <a:schemeClr val="bg2"/>
                </a:solidFill>
              </a:defRPr>
            </a:lvl1pPr>
          </a:lstStyle>
          <a:p>
            <a:pPr rtl="0"/>
            <a:r>
              <a:rPr lang="en-US">
                <a:solidFill>
                  <a:srgbClr val="FFFFFF"/>
                </a:solidFill>
              </a:rPr>
              <a:t>Click to edit Master title style</a:t>
            </a:r>
            <a:endParaRPr lang="en-GB" dirty="0">
              <a:solidFill>
                <a:srgbClr val="FFFFFF"/>
              </a:solidFill>
            </a:endParaRPr>
          </a:p>
        </p:txBody>
      </p:sp>
      <p:sp>
        <p:nvSpPr>
          <p:cNvPr id="16" name="Picture Placeholder 15">
            <a:extLst>
              <a:ext uri="{FF2B5EF4-FFF2-40B4-BE49-F238E27FC236}">
                <a16:creationId xmlns:a16="http://schemas.microsoft.com/office/drawing/2014/main" id="{80E4B7A8-67F1-4290-B537-DE49AD9FBFF7}"/>
              </a:ext>
              <a:ext uri="{C183D7F6-B498-43B3-948B-1728B52AA6E4}">
                <adec:decorative xmlns:adec="http://schemas.microsoft.com/office/drawing/2017/decorative" val="0"/>
              </a:ext>
            </a:extLst>
          </p:cNvPr>
          <p:cNvSpPr>
            <a:spLocks noGrp="1"/>
          </p:cNvSpPr>
          <p:nvPr>
            <p:ph type="pic" sz="quarter" idx="13"/>
          </p:nvPr>
        </p:nvSpPr>
        <p:spPr>
          <a:xfrm>
            <a:off x="0" y="-1"/>
            <a:ext cx="5181600" cy="6857999"/>
          </a:xfrm>
          <a:custGeom>
            <a:avLst/>
            <a:gdLst>
              <a:gd name="connsiteX0" fmla="*/ 0 w 5181600"/>
              <a:gd name="connsiteY0" fmla="*/ 0 h 6857999"/>
              <a:gd name="connsiteX1" fmla="*/ 5181600 w 5181600"/>
              <a:gd name="connsiteY1" fmla="*/ 0 h 6857999"/>
              <a:gd name="connsiteX2" fmla="*/ 5181600 w 5181600"/>
              <a:gd name="connsiteY2" fmla="*/ 4504871 h 6857999"/>
              <a:gd name="connsiteX3" fmla="*/ 5181598 w 5181600"/>
              <a:gd name="connsiteY3" fmla="*/ 4504830 h 6857999"/>
              <a:gd name="connsiteX4" fmla="*/ 5175215 w 5181600"/>
              <a:gd name="connsiteY4" fmla="*/ 4639646 h 6857999"/>
              <a:gd name="connsiteX5" fmla="*/ 2983485 w 5181600"/>
              <a:gd name="connsiteY5" fmla="*/ 6845334 h 6857999"/>
              <a:gd name="connsiteX6" fmla="*/ 2749639 w 5181600"/>
              <a:gd name="connsiteY6" fmla="*/ 6857142 h 6857999"/>
              <a:gd name="connsiteX7" fmla="*/ 2749639 w 5181600"/>
              <a:gd name="connsiteY7" fmla="*/ 6857999 h 6857999"/>
              <a:gd name="connsiteX8" fmla="*/ 0 w 5181600"/>
              <a:gd name="connsiteY8"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1600" h="6857999">
                <a:moveTo>
                  <a:pt x="0" y="0"/>
                </a:moveTo>
                <a:lnTo>
                  <a:pt x="5181600" y="0"/>
                </a:lnTo>
                <a:lnTo>
                  <a:pt x="5181600" y="4504871"/>
                </a:lnTo>
                <a:lnTo>
                  <a:pt x="5181598" y="4504830"/>
                </a:lnTo>
                <a:lnTo>
                  <a:pt x="5175215" y="4639646"/>
                </a:lnTo>
                <a:cubicBezTo>
                  <a:pt x="5064605" y="5801747"/>
                  <a:pt x="4143475" y="6727530"/>
                  <a:pt x="2983485" y="6845334"/>
                </a:cubicBezTo>
                <a:lnTo>
                  <a:pt x="2749639" y="6857142"/>
                </a:lnTo>
                <a:lnTo>
                  <a:pt x="2749639" y="6857999"/>
                </a:lnTo>
                <a:lnTo>
                  <a:pt x="0" y="6857999"/>
                </a:lnTo>
                <a:close/>
              </a:path>
            </a:pathLst>
          </a:custGeom>
          <a:solidFill>
            <a:schemeClr val="accent6"/>
          </a:solidFill>
        </p:spPr>
        <p:txBody>
          <a:bodyPr wrap="square" rtlCol="0">
            <a:noAutofit/>
          </a:bodyPr>
          <a:lstStyle/>
          <a:p>
            <a:pPr rtl="0"/>
            <a:r>
              <a:rPr lang="en-US"/>
              <a:t>Click icon to add picture</a:t>
            </a:r>
            <a:endParaRPr lang="en-GB" dirty="0"/>
          </a:p>
        </p:txBody>
      </p:sp>
      <p:sp>
        <p:nvSpPr>
          <p:cNvPr id="13" name="Content Placeholder 2">
            <a:extLst>
              <a:ext uri="{FF2B5EF4-FFF2-40B4-BE49-F238E27FC236}">
                <a16:creationId xmlns:a16="http://schemas.microsoft.com/office/drawing/2014/main" id="{E5EAFE93-40B7-4FF8-BEE7-E39911ECD80B}"/>
              </a:ext>
            </a:extLst>
          </p:cNvPr>
          <p:cNvSpPr>
            <a:spLocks noGrp="1"/>
          </p:cNvSpPr>
          <p:nvPr>
            <p:ph idx="1"/>
          </p:nvPr>
        </p:nvSpPr>
        <p:spPr>
          <a:xfrm>
            <a:off x="5963478" y="2138901"/>
            <a:ext cx="5618922" cy="4033299"/>
          </a:xfrm>
        </p:spPr>
        <p:txBody>
          <a:bodyPr rtlCol="0">
            <a:normAutofit/>
          </a:bodyPr>
          <a:lstStyle>
            <a:lvl1pPr>
              <a:buNone/>
              <a:defRPr>
                <a:solidFill>
                  <a:schemeClr val="bg2"/>
                </a:solidFill>
              </a:defRPr>
            </a:lvl1pPr>
          </a:lstStyle>
          <a:p>
            <a:pPr lvl="0" rtl="0"/>
            <a:r>
              <a:rPr lang="en-US">
                <a:solidFill>
                  <a:srgbClr val="FFFFFF"/>
                </a:solidFill>
              </a:rPr>
              <a:t>Click to edit Master text styles</a:t>
            </a:r>
          </a:p>
        </p:txBody>
      </p:sp>
      <p:sp>
        <p:nvSpPr>
          <p:cNvPr id="14" name="Freeform: Shape 13">
            <a:extLst>
              <a:ext uri="{FF2B5EF4-FFF2-40B4-BE49-F238E27FC236}">
                <a16:creationId xmlns:a16="http://schemas.microsoft.com/office/drawing/2014/main" id="{C752B41F-4B4E-4E1F-9191-6BB3F421EDEC}"/>
              </a:ext>
              <a:ext uri="{C183D7F6-B498-43B3-948B-1728B52AA6E4}">
                <adec:decorative xmlns:adec="http://schemas.microsoft.com/office/drawing/2017/decorative" val="1"/>
              </a:ext>
            </a:extLst>
          </p:cNvPr>
          <p:cNvSpPr/>
          <p:nvPr userDrawn="1"/>
        </p:nvSpPr>
        <p:spPr>
          <a:xfrm rot="5400000">
            <a:off x="4005014"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18" name="Freeform: Shape 17">
            <a:extLst>
              <a:ext uri="{FF2B5EF4-FFF2-40B4-BE49-F238E27FC236}">
                <a16:creationId xmlns:a16="http://schemas.microsoft.com/office/drawing/2014/main" id="{E3EFD1DB-7478-445F-ACEF-64BE4DFEC83E}"/>
              </a:ext>
              <a:ext uri="{C183D7F6-B498-43B3-948B-1728B52AA6E4}">
                <adec:decorative xmlns:adec="http://schemas.microsoft.com/office/drawing/2017/decorative" val="1"/>
              </a:ext>
            </a:extLst>
          </p:cNvPr>
          <p:cNvSpPr/>
          <p:nvPr userDrawn="1"/>
        </p:nvSpPr>
        <p:spPr>
          <a:xfrm rot="5400000">
            <a:off x="4005012"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rtlCol="0"/>
          <a:lstStyle>
            <a:lvl1pPr>
              <a:defRPr>
                <a:solidFill>
                  <a:schemeClr val="bg2"/>
                </a:solidFill>
              </a:defRPr>
            </a:lvl1pPr>
          </a:lstStyle>
          <a:p>
            <a:pPr rtl="0"/>
            <a:r>
              <a:rPr lang="en-GB"/>
              <a:t>Sample Footer Text</a:t>
            </a:r>
          </a:p>
        </p:txBody>
      </p:sp>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328600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rtlCol="0"/>
          <a:lstStyle/>
          <a:p>
            <a:pPr rtl="0"/>
            <a:r>
              <a:rPr lang="en-GB"/>
              <a:t>Sample Footer Text</a:t>
            </a:r>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
        <p:nvSpPr>
          <p:cNvPr id="10" name="Title 1">
            <a:extLst>
              <a:ext uri="{FF2B5EF4-FFF2-40B4-BE49-F238E27FC236}">
                <a16:creationId xmlns:a16="http://schemas.microsoft.com/office/drawing/2014/main" id="{A2D13D15-77CA-4B50-9E08-0F58009A8EAB}"/>
              </a:ext>
            </a:extLst>
          </p:cNvPr>
          <p:cNvSpPr>
            <a:spLocks noGrp="1"/>
          </p:cNvSpPr>
          <p:nvPr>
            <p:ph type="ctrTitle"/>
          </p:nvPr>
        </p:nvSpPr>
        <p:spPr>
          <a:xfrm>
            <a:off x="2067635" y="4626592"/>
            <a:ext cx="8600365" cy="1224926"/>
          </a:xfrm>
        </p:spPr>
        <p:txBody>
          <a:bodyPr rtlCol="0" anchor="b">
            <a:noAutofit/>
          </a:bodyPr>
          <a:lstStyle/>
          <a:p>
            <a:pPr rtl="0"/>
            <a:r>
              <a:rPr lang="en-US" sz="4400">
                <a:solidFill>
                  <a:srgbClr val="FFFFFF"/>
                </a:solidFill>
              </a:rPr>
              <a:t>Click to edit Master title style</a:t>
            </a:r>
            <a:endParaRPr lang="en-GB" sz="4400" dirty="0">
              <a:solidFill>
                <a:srgbClr val="FFFFFF"/>
              </a:solidFill>
            </a:endParaRPr>
          </a:p>
        </p:txBody>
      </p:sp>
      <p:sp>
        <p:nvSpPr>
          <p:cNvPr id="11" name="Subtitle 2">
            <a:extLst>
              <a:ext uri="{FF2B5EF4-FFF2-40B4-BE49-F238E27FC236}">
                <a16:creationId xmlns:a16="http://schemas.microsoft.com/office/drawing/2014/main" id="{FBB8E73D-B3E6-4E0A-8295-A9EB1572286C}"/>
              </a:ext>
            </a:extLst>
          </p:cNvPr>
          <p:cNvSpPr>
            <a:spLocks noGrp="1"/>
          </p:cNvSpPr>
          <p:nvPr>
            <p:ph type="subTitle" idx="1"/>
          </p:nvPr>
        </p:nvSpPr>
        <p:spPr>
          <a:xfrm>
            <a:off x="2067636" y="5936776"/>
            <a:ext cx="6660107" cy="625497"/>
          </a:xfrm>
        </p:spPr>
        <p:txBody>
          <a:bodyPr rtlCol="0">
            <a:normAutofit/>
          </a:bodyPr>
          <a:lstStyle/>
          <a:p>
            <a:pPr rtl="0"/>
            <a:r>
              <a:rPr lang="en-US" sz="1400">
                <a:solidFill>
                  <a:srgbClr val="FFFFFF"/>
                </a:solidFill>
              </a:rPr>
              <a:t>Click to edit Master subtitle style</a:t>
            </a:r>
            <a:endParaRPr lang="en-GB" sz="1400" dirty="0">
              <a:solidFill>
                <a:srgbClr val="FFFFFF"/>
              </a:solidFill>
            </a:endParaRPr>
          </a:p>
        </p:txBody>
      </p:sp>
    </p:spTree>
    <p:extLst>
      <p:ext uri="{BB962C8B-B14F-4D97-AF65-F5344CB8AC3E}">
        <p14:creationId xmlns:p14="http://schemas.microsoft.com/office/powerpoint/2010/main" val="30679899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D9960-406F-4187-A0E6-BD19C684039A}"/>
              </a:ext>
            </a:extLst>
          </p:cNvPr>
          <p:cNvSpPr>
            <a:spLocks noGrp="1"/>
          </p:cNvSpPr>
          <p:nvPr>
            <p:ph type="ctrTitle"/>
          </p:nvPr>
        </p:nvSpPr>
        <p:spPr>
          <a:xfrm>
            <a:off x="1249326" y="919716"/>
            <a:ext cx="8504275" cy="3551275"/>
          </a:xfrm>
        </p:spPr>
        <p:txBody>
          <a:bodyPr rtlCol="0" anchor="b">
            <a:normAutofit/>
          </a:bodyPr>
          <a:lstStyle>
            <a:lvl1pPr algn="l">
              <a:lnSpc>
                <a:spcPct val="100000"/>
              </a:lnSpc>
              <a:defRPr sz="5400"/>
            </a:lvl1pPr>
          </a:lstStyle>
          <a:p>
            <a:pPr rtl="0"/>
            <a:r>
              <a:rPr lang="en-US"/>
              <a:t>Click to edit Master title style</a:t>
            </a:r>
            <a:endParaRPr lang="en-GB" dirty="0"/>
          </a:p>
        </p:txBody>
      </p:sp>
      <p:sp>
        <p:nvSpPr>
          <p:cNvPr id="3" name="Subtitle 2">
            <a:extLst>
              <a:ext uri="{FF2B5EF4-FFF2-40B4-BE49-F238E27FC236}">
                <a16:creationId xmlns:a16="http://schemas.microsoft.com/office/drawing/2014/main" id="{A427E7FE-647D-4B2F-BA13-AB3ED4C5CF5A}"/>
              </a:ext>
            </a:extLst>
          </p:cNvPr>
          <p:cNvSpPr>
            <a:spLocks noGrp="1"/>
          </p:cNvSpPr>
          <p:nvPr>
            <p:ph type="subTitle" idx="1"/>
          </p:nvPr>
        </p:nvSpPr>
        <p:spPr>
          <a:xfrm>
            <a:off x="1249326" y="4795284"/>
            <a:ext cx="8504275" cy="1084522"/>
          </a:xfrm>
        </p:spPr>
        <p:txBody>
          <a:bodyPr rtlCol="0">
            <a:normAutofit/>
          </a:bodyPr>
          <a:lstStyle>
            <a:lvl1pPr marL="0" indent="0" algn="l">
              <a:lnSpc>
                <a:spcPct val="120000"/>
              </a:lnSpc>
              <a:buNone/>
              <a:defRPr sz="16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a:t>Click to edit Master subtitle style</a:t>
            </a:r>
            <a:endParaRPr lang="en-GB" dirty="0"/>
          </a:p>
        </p:txBody>
      </p:sp>
      <p:sp>
        <p:nvSpPr>
          <p:cNvPr id="4" name="Date Placeholder 3">
            <a:extLst>
              <a:ext uri="{FF2B5EF4-FFF2-40B4-BE49-F238E27FC236}">
                <a16:creationId xmlns:a16="http://schemas.microsoft.com/office/drawing/2014/main" id="{BA5EF785-E0A7-4496-A5BA-49B0156F2628}"/>
              </a:ext>
            </a:extLst>
          </p:cNvPr>
          <p:cNvSpPr>
            <a:spLocks noGrp="1"/>
          </p:cNvSpPr>
          <p:nvPr>
            <p:ph type="dt" sz="half" idx="10"/>
          </p:nvPr>
        </p:nvSpPr>
        <p:spPr>
          <a:xfrm>
            <a:off x="8964706" y="6433202"/>
            <a:ext cx="2426446" cy="367841"/>
          </a:xfrm>
        </p:spPr>
        <p:txBody>
          <a:bodyPr rtlCol="0"/>
          <a:lstStyle>
            <a:lvl1pPr>
              <a:defRPr>
                <a:solidFill>
                  <a:schemeClr val="bg2"/>
                </a:solidFill>
              </a:defRPr>
            </a:lvl1pPr>
          </a:lstStyle>
          <a:p>
            <a:pPr rtl="0"/>
            <a:r>
              <a:rPr lang="en-GB"/>
              <a:t>2/8/20XX</a:t>
            </a:r>
          </a:p>
        </p:txBody>
      </p:sp>
      <p:sp>
        <p:nvSpPr>
          <p:cNvPr id="5" name="Footer Placeholder 4">
            <a:extLst>
              <a:ext uri="{FF2B5EF4-FFF2-40B4-BE49-F238E27FC236}">
                <a16:creationId xmlns:a16="http://schemas.microsoft.com/office/drawing/2014/main" id="{4742C627-38A1-4A14-8822-D8D33751CA30}"/>
              </a:ext>
            </a:extLst>
          </p:cNvPr>
          <p:cNvSpPr>
            <a:spLocks noGrp="1"/>
          </p:cNvSpPr>
          <p:nvPr>
            <p:ph type="ftr" sz="quarter" idx="11"/>
          </p:nvPr>
        </p:nvSpPr>
        <p:spPr/>
        <p:txBody>
          <a:bodyPr rtlCol="0"/>
          <a:lstStyle/>
          <a:p>
            <a:pPr rtl="0"/>
            <a:r>
              <a:rPr lang="en-GB"/>
              <a:t>Sample Footer Text</a:t>
            </a:r>
          </a:p>
        </p:txBody>
      </p:sp>
      <p:sp>
        <p:nvSpPr>
          <p:cNvPr id="6" name="Slide Number Placeholder 5">
            <a:extLst>
              <a:ext uri="{FF2B5EF4-FFF2-40B4-BE49-F238E27FC236}">
                <a16:creationId xmlns:a16="http://schemas.microsoft.com/office/drawing/2014/main" id="{2EEBE346-5F34-48CD-8928-DA8567AEDD15}"/>
              </a:ext>
            </a:extLst>
          </p:cNvPr>
          <p:cNvSpPr>
            <a:spLocks noGrp="1"/>
          </p:cNvSpPr>
          <p:nvPr>
            <p:ph type="sldNum" sz="quarter" idx="12"/>
          </p:nvPr>
        </p:nvSpPr>
        <p:spPr>
          <a:xfrm>
            <a:off x="11391152" y="6433203"/>
            <a:ext cx="702781" cy="367842"/>
          </a:xfrm>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42637087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8A94B-011C-4B13-8C12-E91BF7A40087}"/>
              </a:ext>
            </a:extLst>
          </p:cNvPr>
          <p:cNvSpPr>
            <a:spLocks noGrp="1"/>
          </p:cNvSpPr>
          <p:nvPr>
            <p:ph type="title"/>
          </p:nvPr>
        </p:nvSpPr>
        <p:spPr>
          <a:xfrm>
            <a:off x="1524000" y="1320800"/>
            <a:ext cx="9144000" cy="3095813"/>
          </a:xfrm>
        </p:spPr>
        <p:txBody>
          <a:bodyPr rtlCol="0" anchor="b">
            <a:normAutofit/>
          </a:bodyPr>
          <a:lstStyle>
            <a:lvl1pPr>
              <a:defRPr sz="5400"/>
            </a:lvl1pPr>
          </a:lstStyle>
          <a:p>
            <a:pPr rtl="0"/>
            <a:r>
              <a:rPr lang="en-US"/>
              <a:t>Click to edit Master title style</a:t>
            </a:r>
            <a:endParaRPr lang="en-GB" dirty="0"/>
          </a:p>
        </p:txBody>
      </p:sp>
      <p:sp>
        <p:nvSpPr>
          <p:cNvPr id="3" name="Text Placeholder 2">
            <a:extLst>
              <a:ext uri="{FF2B5EF4-FFF2-40B4-BE49-F238E27FC236}">
                <a16:creationId xmlns:a16="http://schemas.microsoft.com/office/drawing/2014/main" id="{9716D5F3-887C-4A8F-842A-0294A9FB0818}"/>
              </a:ext>
            </a:extLst>
          </p:cNvPr>
          <p:cNvSpPr>
            <a:spLocks noGrp="1"/>
          </p:cNvSpPr>
          <p:nvPr>
            <p:ph type="body" idx="1"/>
          </p:nvPr>
        </p:nvSpPr>
        <p:spPr>
          <a:xfrm>
            <a:off x="1523999" y="4589463"/>
            <a:ext cx="9144001"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US"/>
              <a:t>Click to edit Master text styles</a:t>
            </a:r>
          </a:p>
        </p:txBody>
      </p:sp>
      <p:sp>
        <p:nvSpPr>
          <p:cNvPr id="4" name="Date Placeholder 3">
            <a:extLst>
              <a:ext uri="{FF2B5EF4-FFF2-40B4-BE49-F238E27FC236}">
                <a16:creationId xmlns:a16="http://schemas.microsoft.com/office/drawing/2014/main" id="{2B94588B-131A-42F3-B76C-62BD65E4806B}"/>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5" name="Footer Placeholder 4">
            <a:extLst>
              <a:ext uri="{FF2B5EF4-FFF2-40B4-BE49-F238E27FC236}">
                <a16:creationId xmlns:a16="http://schemas.microsoft.com/office/drawing/2014/main" id="{E111AB28-20BD-4CD8-9840-985C3EDBA16F}"/>
              </a:ext>
            </a:extLst>
          </p:cNvPr>
          <p:cNvSpPr>
            <a:spLocks noGrp="1"/>
          </p:cNvSpPr>
          <p:nvPr>
            <p:ph type="ftr" sz="quarter" idx="11"/>
          </p:nvPr>
        </p:nvSpPr>
        <p:spPr/>
        <p:txBody>
          <a:bodyPr rtlCol="0"/>
          <a:lstStyle/>
          <a:p>
            <a:pPr rtl="0"/>
            <a:r>
              <a:rPr lang="en-GB"/>
              <a:t>Sample Footer Text</a:t>
            </a:r>
          </a:p>
        </p:txBody>
      </p:sp>
      <p:sp>
        <p:nvSpPr>
          <p:cNvPr id="6" name="Slide Number Placeholder 5">
            <a:extLst>
              <a:ext uri="{FF2B5EF4-FFF2-40B4-BE49-F238E27FC236}">
                <a16:creationId xmlns:a16="http://schemas.microsoft.com/office/drawing/2014/main" id="{E753C85C-3801-46F0-A100-616F5F2F82E9}"/>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41100162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5CB06-0454-4BF1-8011-F8B1A95954F1}"/>
              </a:ext>
            </a:extLst>
          </p:cNvPr>
          <p:cNvSpPr>
            <a:spLocks noGrp="1"/>
          </p:cNvSpPr>
          <p:nvPr>
            <p:ph type="title"/>
          </p:nvPr>
        </p:nvSpPr>
        <p:spPr/>
        <p:txBody>
          <a:bodyPr rtlCol="0"/>
          <a:lstStyle/>
          <a:p>
            <a:pPr rtl="0"/>
            <a:r>
              <a:rPr lang="en-US"/>
              <a:t>Click to edit Master title style</a:t>
            </a:r>
            <a:endParaRPr lang="en-GB"/>
          </a:p>
        </p:txBody>
      </p:sp>
      <p:sp>
        <p:nvSpPr>
          <p:cNvPr id="3" name="Content Placeholder 2">
            <a:extLst>
              <a:ext uri="{FF2B5EF4-FFF2-40B4-BE49-F238E27FC236}">
                <a16:creationId xmlns:a16="http://schemas.microsoft.com/office/drawing/2014/main" id="{5F920A70-D33B-4461-B74C-3F59ADB16141}"/>
              </a:ext>
            </a:extLst>
          </p:cNvPr>
          <p:cNvSpPr>
            <a:spLocks noGrp="1"/>
          </p:cNvSpPr>
          <p:nvPr>
            <p:ph sz="half" idx="1"/>
          </p:nvPr>
        </p:nvSpPr>
        <p:spPr>
          <a:xfrm>
            <a:off x="1408813" y="2163725"/>
            <a:ext cx="4610986" cy="4013237"/>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Content Placeholder 3">
            <a:extLst>
              <a:ext uri="{FF2B5EF4-FFF2-40B4-BE49-F238E27FC236}">
                <a16:creationId xmlns:a16="http://schemas.microsoft.com/office/drawing/2014/main" id="{1881BDF9-836E-431C-8EFA-417A9BEE9F4B}"/>
              </a:ext>
            </a:extLst>
          </p:cNvPr>
          <p:cNvSpPr>
            <a:spLocks noGrp="1"/>
          </p:cNvSpPr>
          <p:nvPr>
            <p:ph sz="half" idx="2"/>
          </p:nvPr>
        </p:nvSpPr>
        <p:spPr>
          <a:xfrm>
            <a:off x="6257260" y="2163725"/>
            <a:ext cx="4853763" cy="4013238"/>
          </a:xfrm>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5" name="Date Placeholder 4">
            <a:extLst>
              <a:ext uri="{FF2B5EF4-FFF2-40B4-BE49-F238E27FC236}">
                <a16:creationId xmlns:a16="http://schemas.microsoft.com/office/drawing/2014/main" id="{7CBD9F59-B591-4E2F-899E-3CA78CE82D45}"/>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6" name="Footer Placeholder 5">
            <a:extLst>
              <a:ext uri="{FF2B5EF4-FFF2-40B4-BE49-F238E27FC236}">
                <a16:creationId xmlns:a16="http://schemas.microsoft.com/office/drawing/2014/main" id="{046CFD12-B3EC-432C-B264-8AB571CAAFD5}"/>
              </a:ext>
            </a:extLst>
          </p:cNvPr>
          <p:cNvSpPr>
            <a:spLocks noGrp="1"/>
          </p:cNvSpPr>
          <p:nvPr>
            <p:ph type="ftr" sz="quarter" idx="11"/>
          </p:nvPr>
        </p:nvSpPr>
        <p:spPr/>
        <p:txBody>
          <a:bodyPr rtlCol="0"/>
          <a:lstStyle/>
          <a:p>
            <a:pPr rtl="0"/>
            <a:r>
              <a:rPr lang="en-GB"/>
              <a:t>Sample Footer Text</a:t>
            </a:r>
          </a:p>
        </p:txBody>
      </p:sp>
      <p:sp>
        <p:nvSpPr>
          <p:cNvPr id="7" name="Slide Number Placeholder 6">
            <a:extLst>
              <a:ext uri="{FF2B5EF4-FFF2-40B4-BE49-F238E27FC236}">
                <a16:creationId xmlns:a16="http://schemas.microsoft.com/office/drawing/2014/main" id="{48F3CBBA-71B3-4857-80E7-525E89FD903F}"/>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22121288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3E062-B7F5-4D30-B416-1BBB4A7D0F06}"/>
              </a:ext>
            </a:extLst>
          </p:cNvPr>
          <p:cNvSpPr>
            <a:spLocks noGrp="1"/>
          </p:cNvSpPr>
          <p:nvPr>
            <p:ph type="title"/>
          </p:nvPr>
        </p:nvSpPr>
        <p:spPr/>
        <p:txBody>
          <a:bodyPr rtlCol="0"/>
          <a:lstStyle/>
          <a:p>
            <a:pPr rtl="0"/>
            <a:r>
              <a:rPr lang="en-US"/>
              <a:t>Click to edit Master title style</a:t>
            </a:r>
            <a:endParaRPr lang="en-GB"/>
          </a:p>
        </p:txBody>
      </p:sp>
      <p:sp>
        <p:nvSpPr>
          <p:cNvPr id="3" name="Date Placeholder 2">
            <a:extLst>
              <a:ext uri="{FF2B5EF4-FFF2-40B4-BE49-F238E27FC236}">
                <a16:creationId xmlns:a16="http://schemas.microsoft.com/office/drawing/2014/main" id="{31BDFF7A-EBD3-4FEB-8451-5D7355069117}"/>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4" name="Footer Placeholder 3">
            <a:extLst>
              <a:ext uri="{FF2B5EF4-FFF2-40B4-BE49-F238E27FC236}">
                <a16:creationId xmlns:a16="http://schemas.microsoft.com/office/drawing/2014/main" id="{08F54A2D-2C4B-4E1D-AC16-E3B1F1DDB562}"/>
              </a:ext>
            </a:extLst>
          </p:cNvPr>
          <p:cNvSpPr>
            <a:spLocks noGrp="1"/>
          </p:cNvSpPr>
          <p:nvPr>
            <p:ph type="ftr" sz="quarter" idx="11"/>
          </p:nvPr>
        </p:nvSpPr>
        <p:spPr/>
        <p:txBody>
          <a:bodyPr rtlCol="0"/>
          <a:lstStyle/>
          <a:p>
            <a:pPr rtl="0"/>
            <a:r>
              <a:rPr lang="en-GB"/>
              <a:t>Sample Footer Text</a:t>
            </a:r>
          </a:p>
        </p:txBody>
      </p:sp>
      <p:sp>
        <p:nvSpPr>
          <p:cNvPr id="5" name="Slide Number Placeholder 4">
            <a:extLst>
              <a:ext uri="{FF2B5EF4-FFF2-40B4-BE49-F238E27FC236}">
                <a16:creationId xmlns:a16="http://schemas.microsoft.com/office/drawing/2014/main" id="{2C11F373-DB96-4AEA-8E3E-7EDEA213DEEC}"/>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5215713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09F8C-8071-4BE5-AD6F-C98F481D17B7}"/>
              </a:ext>
            </a:extLst>
          </p:cNvPr>
          <p:cNvSpPr>
            <a:spLocks noGrp="1"/>
          </p:cNvSpPr>
          <p:nvPr>
            <p:ph type="title"/>
          </p:nvPr>
        </p:nvSpPr>
        <p:spPr>
          <a:xfrm>
            <a:off x="839788" y="457200"/>
            <a:ext cx="3932237" cy="1600200"/>
          </a:xfrm>
        </p:spPr>
        <p:txBody>
          <a:bodyPr rtlCol="0" anchor="b"/>
          <a:lstStyle>
            <a:lvl1pPr>
              <a:defRPr sz="3200"/>
            </a:lvl1pPr>
          </a:lstStyle>
          <a:p>
            <a:pPr rtl="0"/>
            <a:r>
              <a:rPr lang="en-US"/>
              <a:t>Click to edit Master title style</a:t>
            </a:r>
            <a:endParaRPr lang="en-GB"/>
          </a:p>
        </p:txBody>
      </p:sp>
      <p:sp>
        <p:nvSpPr>
          <p:cNvPr id="3" name="Content Placeholder 2">
            <a:extLst>
              <a:ext uri="{FF2B5EF4-FFF2-40B4-BE49-F238E27FC236}">
                <a16:creationId xmlns:a16="http://schemas.microsoft.com/office/drawing/2014/main" id="{634135B3-14BA-4A88-B6B3-88B77B1C63EE}"/>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Text Placeholder 3">
            <a:extLst>
              <a:ext uri="{FF2B5EF4-FFF2-40B4-BE49-F238E27FC236}">
                <a16:creationId xmlns:a16="http://schemas.microsoft.com/office/drawing/2014/main" id="{377C3A4D-5B69-44B4-B17F-770E83F008E9}"/>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a:extLst>
              <a:ext uri="{FF2B5EF4-FFF2-40B4-BE49-F238E27FC236}">
                <a16:creationId xmlns:a16="http://schemas.microsoft.com/office/drawing/2014/main" id="{B4F1C41D-2A59-4512-8034-6DB705787D78}"/>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6" name="Footer Placeholder 5">
            <a:extLst>
              <a:ext uri="{FF2B5EF4-FFF2-40B4-BE49-F238E27FC236}">
                <a16:creationId xmlns:a16="http://schemas.microsoft.com/office/drawing/2014/main" id="{BD85C494-778C-4EE6-9402-242E1CDD9A69}"/>
              </a:ext>
            </a:extLst>
          </p:cNvPr>
          <p:cNvSpPr>
            <a:spLocks noGrp="1"/>
          </p:cNvSpPr>
          <p:nvPr>
            <p:ph type="ftr" sz="quarter" idx="11"/>
          </p:nvPr>
        </p:nvSpPr>
        <p:spPr/>
        <p:txBody>
          <a:bodyPr rtlCol="0"/>
          <a:lstStyle/>
          <a:p>
            <a:pPr rtl="0"/>
            <a:r>
              <a:rPr lang="en-GB"/>
              <a:t>Sample Footer Text</a:t>
            </a:r>
          </a:p>
        </p:txBody>
      </p:sp>
      <p:sp>
        <p:nvSpPr>
          <p:cNvPr id="7" name="Slide Number Placeholder 6">
            <a:extLst>
              <a:ext uri="{FF2B5EF4-FFF2-40B4-BE49-F238E27FC236}">
                <a16:creationId xmlns:a16="http://schemas.microsoft.com/office/drawing/2014/main" id="{6F5677B9-C338-4033-9AFE-B8B81C5D8139}"/>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9777147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B77DE-4C2E-476F-A419-57470FB66D93}"/>
              </a:ext>
            </a:extLst>
          </p:cNvPr>
          <p:cNvSpPr>
            <a:spLocks noGrp="1"/>
          </p:cNvSpPr>
          <p:nvPr>
            <p:ph type="title"/>
          </p:nvPr>
        </p:nvSpPr>
        <p:spPr>
          <a:xfrm>
            <a:off x="839788" y="457200"/>
            <a:ext cx="3932237" cy="1600200"/>
          </a:xfrm>
        </p:spPr>
        <p:txBody>
          <a:bodyPr rtlCol="0" anchor="b"/>
          <a:lstStyle>
            <a:lvl1pPr>
              <a:defRPr sz="3200"/>
            </a:lvl1pPr>
          </a:lstStyle>
          <a:p>
            <a:pPr rtl="0"/>
            <a:r>
              <a:rPr lang="en-US"/>
              <a:t>Click to edit Master title style</a:t>
            </a:r>
            <a:endParaRPr lang="en-GB"/>
          </a:p>
        </p:txBody>
      </p:sp>
      <p:sp>
        <p:nvSpPr>
          <p:cNvPr id="3" name="Picture Placeholder 2">
            <a:extLst>
              <a:ext uri="{FF2B5EF4-FFF2-40B4-BE49-F238E27FC236}">
                <a16:creationId xmlns:a16="http://schemas.microsoft.com/office/drawing/2014/main" id="{9A9FD1A0-93AE-469A-ADDF-2453B64CAAF5}"/>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a:t>Click icon to add picture</a:t>
            </a:r>
            <a:endParaRPr lang="en-GB"/>
          </a:p>
        </p:txBody>
      </p:sp>
      <p:sp>
        <p:nvSpPr>
          <p:cNvPr id="4" name="Text Placeholder 3">
            <a:extLst>
              <a:ext uri="{FF2B5EF4-FFF2-40B4-BE49-F238E27FC236}">
                <a16:creationId xmlns:a16="http://schemas.microsoft.com/office/drawing/2014/main" id="{DC119C9C-EF97-4910-9419-6D7202609ED4}"/>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a:extLst>
              <a:ext uri="{FF2B5EF4-FFF2-40B4-BE49-F238E27FC236}">
                <a16:creationId xmlns:a16="http://schemas.microsoft.com/office/drawing/2014/main" id="{C7A87172-A64E-4C38-82ED-2A7050B0FB68}"/>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6" name="Footer Placeholder 5">
            <a:extLst>
              <a:ext uri="{FF2B5EF4-FFF2-40B4-BE49-F238E27FC236}">
                <a16:creationId xmlns:a16="http://schemas.microsoft.com/office/drawing/2014/main" id="{BC0C3E24-28E2-4512-BEA0-DAEC5E8465CB}"/>
              </a:ext>
            </a:extLst>
          </p:cNvPr>
          <p:cNvSpPr>
            <a:spLocks noGrp="1"/>
          </p:cNvSpPr>
          <p:nvPr>
            <p:ph type="ftr" sz="quarter" idx="11"/>
          </p:nvPr>
        </p:nvSpPr>
        <p:spPr/>
        <p:txBody>
          <a:bodyPr rtlCol="0"/>
          <a:lstStyle/>
          <a:p>
            <a:pPr rtl="0"/>
            <a:r>
              <a:rPr lang="en-GB"/>
              <a:t>Sample Footer Text</a:t>
            </a:r>
          </a:p>
        </p:txBody>
      </p:sp>
      <p:sp>
        <p:nvSpPr>
          <p:cNvPr id="7" name="Slide Number Placeholder 6">
            <a:extLst>
              <a:ext uri="{FF2B5EF4-FFF2-40B4-BE49-F238E27FC236}">
                <a16:creationId xmlns:a16="http://schemas.microsoft.com/office/drawing/2014/main" id="{01F04F0D-DA84-434D-B136-BEE9FD80AB95}"/>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647360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bg>
      <p:bgPr>
        <a:solidFill>
          <a:schemeClr val="accent2"/>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6C91E54-DBE4-467A-A827-2C5C88E612F7}"/>
              </a:ext>
              <a:ext uri="{C183D7F6-B498-43B3-948B-1728B52AA6E4}">
                <adec:decorative xmlns:adec="http://schemas.microsoft.com/office/drawing/2017/decorative" val="1"/>
              </a:ext>
            </a:extLst>
          </p:cNvPr>
          <p:cNvSpPr/>
          <p:nvPr userDrawn="1"/>
        </p:nvSpPr>
        <p:spPr>
          <a:xfrm>
            <a:off x="0" y="2880244"/>
            <a:ext cx="12192000" cy="3977756"/>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8" name="Title 1">
            <a:extLst>
              <a:ext uri="{FF2B5EF4-FFF2-40B4-BE49-F238E27FC236}">
                <a16:creationId xmlns:a16="http://schemas.microsoft.com/office/drawing/2014/main" id="{DBAED78D-8293-4554-BA23-D14EC617A455}"/>
              </a:ext>
            </a:extLst>
          </p:cNvPr>
          <p:cNvSpPr>
            <a:spLocks noGrp="1"/>
          </p:cNvSpPr>
          <p:nvPr>
            <p:ph type="title"/>
          </p:nvPr>
        </p:nvSpPr>
        <p:spPr>
          <a:xfrm>
            <a:off x="914401" y="525440"/>
            <a:ext cx="5390983" cy="1963318"/>
          </a:xfrm>
        </p:spPr>
        <p:txBody>
          <a:bodyPr rtlCol="0"/>
          <a:lstStyle>
            <a:lvl1pPr>
              <a:defRPr>
                <a:solidFill>
                  <a:schemeClr val="bg2"/>
                </a:solidFill>
              </a:defRPr>
            </a:lvl1pPr>
          </a:lstStyle>
          <a:p>
            <a:pPr rtl="0"/>
            <a:r>
              <a:rPr lang="en-US">
                <a:solidFill>
                  <a:srgbClr val="FFFFFF"/>
                </a:solidFill>
              </a:rPr>
              <a:t>Click to edit Master title style</a:t>
            </a:r>
            <a:endParaRPr lang="en-GB" dirty="0">
              <a:solidFill>
                <a:srgbClr val="FFFFFF"/>
              </a:solidFill>
            </a:endParaRPr>
          </a:p>
        </p:txBody>
      </p:sp>
      <p:sp>
        <p:nvSpPr>
          <p:cNvPr id="20" name="Content Placeholder 2">
            <a:extLst>
              <a:ext uri="{FF2B5EF4-FFF2-40B4-BE49-F238E27FC236}">
                <a16:creationId xmlns:a16="http://schemas.microsoft.com/office/drawing/2014/main" id="{A9EFAE44-6509-43CD-AB03-7B4944875BE4}"/>
              </a:ext>
            </a:extLst>
          </p:cNvPr>
          <p:cNvSpPr>
            <a:spLocks noGrp="1"/>
          </p:cNvSpPr>
          <p:nvPr>
            <p:ph idx="1"/>
          </p:nvPr>
        </p:nvSpPr>
        <p:spPr>
          <a:xfrm>
            <a:off x="914401" y="3377821"/>
            <a:ext cx="5181600" cy="2799142"/>
          </a:xfrm>
        </p:spPr>
        <p:txBody>
          <a:bodyPr rtlCol="0">
            <a:normAutofit/>
          </a:bodyPr>
          <a:lstStyle>
            <a:lvl1pPr>
              <a:buNone/>
              <a:defRPr/>
            </a:lvl1pPr>
          </a:lstStyle>
          <a:p>
            <a:pPr lvl="0" rtl="0"/>
            <a:r>
              <a:rPr lang="en-US"/>
              <a:t>Click to edit Master text styles</a:t>
            </a:r>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rtlCol="0"/>
          <a:lstStyle/>
          <a:p>
            <a:pPr rtl="0"/>
            <a:r>
              <a:rPr lang="en-GB"/>
              <a:t>Sample Footer Text</a:t>
            </a:r>
          </a:p>
        </p:txBody>
      </p:sp>
      <p:sp>
        <p:nvSpPr>
          <p:cNvPr id="24" name="Picture Placeholder 23">
            <a:extLst>
              <a:ext uri="{FF2B5EF4-FFF2-40B4-BE49-F238E27FC236}">
                <a16:creationId xmlns:a16="http://schemas.microsoft.com/office/drawing/2014/main" id="{D5749D8A-F20A-4228-9136-5891AE0352B9}"/>
              </a:ext>
            </a:extLst>
          </p:cNvPr>
          <p:cNvSpPr>
            <a:spLocks noGrp="1"/>
          </p:cNvSpPr>
          <p:nvPr>
            <p:ph type="pic" sz="quarter" idx="13"/>
          </p:nvPr>
        </p:nvSpPr>
        <p:spPr>
          <a:xfrm>
            <a:off x="6514166" y="-1798"/>
            <a:ext cx="2846566" cy="2872294"/>
          </a:xfrm>
          <a:custGeom>
            <a:avLst/>
            <a:gdLst>
              <a:gd name="connsiteX0" fmla="*/ 2797 w 2846566"/>
              <a:gd name="connsiteY0" fmla="*/ 0 h 2838450"/>
              <a:gd name="connsiteX1" fmla="*/ 2846566 w 2846566"/>
              <a:gd name="connsiteY1" fmla="*/ 0 h 2838450"/>
              <a:gd name="connsiteX2" fmla="*/ 2846566 w 2846566"/>
              <a:gd name="connsiteY2" fmla="*/ 2838450 h 2838450"/>
              <a:gd name="connsiteX3" fmla="*/ 2091122 w 2846566"/>
              <a:gd name="connsiteY3" fmla="*/ 2838450 h 2838450"/>
              <a:gd name="connsiteX4" fmla="*/ 1974232 w 2846566"/>
              <a:gd name="connsiteY4" fmla="*/ 2820914 h 2838450"/>
              <a:gd name="connsiteX5" fmla="*/ 0 w 2846566"/>
              <a:gd name="connsiteY5" fmla="*/ 404262 h 2838450"/>
              <a:gd name="connsiteX6" fmla="*/ 2797 w 2846566"/>
              <a:gd name="connsiteY6" fmla="*/ 293225 h 2838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6566" h="2838450">
                <a:moveTo>
                  <a:pt x="2797" y="0"/>
                </a:moveTo>
                <a:lnTo>
                  <a:pt x="2846566" y="0"/>
                </a:lnTo>
                <a:lnTo>
                  <a:pt x="2846566" y="2838450"/>
                </a:lnTo>
                <a:lnTo>
                  <a:pt x="2091122" y="2838450"/>
                </a:lnTo>
                <a:lnTo>
                  <a:pt x="1974232" y="2820914"/>
                </a:lnTo>
                <a:cubicBezTo>
                  <a:pt x="848632" y="2597020"/>
                  <a:pt x="0" y="1600146"/>
                  <a:pt x="0" y="404262"/>
                </a:cubicBezTo>
                <a:lnTo>
                  <a:pt x="2797" y="293225"/>
                </a:lnTo>
                <a:close/>
              </a:path>
            </a:pathLst>
          </a:custGeom>
          <a:solidFill>
            <a:schemeClr val="accent6"/>
          </a:solidFill>
        </p:spPr>
        <p:txBody>
          <a:bodyPr wrap="square" rtlCol="0">
            <a:noAutofit/>
          </a:bodyPr>
          <a:lstStyle>
            <a:lvl1pPr algn="r">
              <a:defRPr/>
            </a:lvl1pPr>
          </a:lstStyle>
          <a:p>
            <a:pPr rtl="0"/>
            <a:r>
              <a:rPr lang="en-US"/>
              <a:t>Click icon to add picture</a:t>
            </a:r>
            <a:endParaRPr lang="en-GB" dirty="0"/>
          </a:p>
        </p:txBody>
      </p:sp>
      <p:sp>
        <p:nvSpPr>
          <p:cNvPr id="27" name="Picture Placeholder 26">
            <a:extLst>
              <a:ext uri="{FF2B5EF4-FFF2-40B4-BE49-F238E27FC236}">
                <a16:creationId xmlns:a16="http://schemas.microsoft.com/office/drawing/2014/main" id="{4A3C6DC1-25FD-4947-8211-89B20E599AE3}"/>
              </a:ext>
            </a:extLst>
          </p:cNvPr>
          <p:cNvSpPr>
            <a:spLocks noGrp="1"/>
          </p:cNvSpPr>
          <p:nvPr>
            <p:ph type="pic" sz="quarter" idx="14"/>
          </p:nvPr>
        </p:nvSpPr>
        <p:spPr>
          <a:xfrm>
            <a:off x="9360733" y="-1798"/>
            <a:ext cx="2826990" cy="2854594"/>
          </a:xfrm>
          <a:custGeom>
            <a:avLst/>
            <a:gdLst>
              <a:gd name="connsiteX0" fmla="*/ 0 w 2826990"/>
              <a:gd name="connsiteY0" fmla="*/ 0 h 2854594"/>
              <a:gd name="connsiteX1" fmla="*/ 2826990 w 2826990"/>
              <a:gd name="connsiteY1" fmla="*/ 0 h 2854594"/>
              <a:gd name="connsiteX2" fmla="*/ 2826990 w 2826990"/>
              <a:gd name="connsiteY2" fmla="*/ 2854594 h 2854594"/>
              <a:gd name="connsiteX3" fmla="*/ 0 w 2826990"/>
              <a:gd name="connsiteY3" fmla="*/ 2854594 h 2854594"/>
            </a:gdLst>
            <a:ahLst/>
            <a:cxnLst>
              <a:cxn ang="0">
                <a:pos x="connsiteX0" y="connsiteY0"/>
              </a:cxn>
              <a:cxn ang="0">
                <a:pos x="connsiteX1" y="connsiteY1"/>
              </a:cxn>
              <a:cxn ang="0">
                <a:pos x="connsiteX2" y="connsiteY2"/>
              </a:cxn>
              <a:cxn ang="0">
                <a:pos x="connsiteX3" y="connsiteY3"/>
              </a:cxn>
            </a:cxnLst>
            <a:rect l="l" t="t" r="r" b="b"/>
            <a:pathLst>
              <a:path w="2826990" h="2854594">
                <a:moveTo>
                  <a:pt x="0" y="0"/>
                </a:moveTo>
                <a:lnTo>
                  <a:pt x="2826990" y="0"/>
                </a:lnTo>
                <a:lnTo>
                  <a:pt x="2826990" y="2854594"/>
                </a:lnTo>
                <a:lnTo>
                  <a:pt x="0" y="2854594"/>
                </a:lnTo>
                <a:close/>
              </a:path>
            </a:pathLst>
          </a:custGeom>
          <a:solidFill>
            <a:schemeClr val="accent6">
              <a:lumMod val="60000"/>
              <a:lumOff val="40000"/>
            </a:schemeClr>
          </a:solidFill>
        </p:spPr>
        <p:txBody>
          <a:bodyPr wrap="square" rtlCol="0">
            <a:noAutofit/>
          </a:bodyPr>
          <a:lstStyle/>
          <a:p>
            <a:pPr rtl="0"/>
            <a:r>
              <a:rPr lang="en-US"/>
              <a:t>Click icon to add picture</a:t>
            </a:r>
            <a:endParaRPr lang="en-GB" dirty="0"/>
          </a:p>
        </p:txBody>
      </p:sp>
      <p:sp>
        <p:nvSpPr>
          <p:cNvPr id="30" name="Picture Placeholder 29">
            <a:extLst>
              <a:ext uri="{FF2B5EF4-FFF2-40B4-BE49-F238E27FC236}">
                <a16:creationId xmlns:a16="http://schemas.microsoft.com/office/drawing/2014/main" id="{53C819AA-E73C-44C7-9928-5E1A8A22BC5F}"/>
              </a:ext>
            </a:extLst>
          </p:cNvPr>
          <p:cNvSpPr>
            <a:spLocks noGrp="1"/>
          </p:cNvSpPr>
          <p:nvPr>
            <p:ph type="pic" sz="quarter" idx="15"/>
          </p:nvPr>
        </p:nvSpPr>
        <p:spPr>
          <a:xfrm>
            <a:off x="6514169" y="2856391"/>
            <a:ext cx="2846565" cy="4001609"/>
          </a:xfrm>
          <a:custGeom>
            <a:avLst/>
            <a:gdLst>
              <a:gd name="connsiteX0" fmla="*/ 2436721 w 2846565"/>
              <a:gd name="connsiteY0" fmla="*/ 0 h 4001609"/>
              <a:gd name="connsiteX1" fmla="*/ 2846565 w 2846565"/>
              <a:gd name="connsiteY1" fmla="*/ 0 h 4001609"/>
              <a:gd name="connsiteX2" fmla="*/ 2846565 w 2846565"/>
              <a:gd name="connsiteY2" fmla="*/ 4001609 h 4001609"/>
              <a:gd name="connsiteX3" fmla="*/ 2796 w 2846565"/>
              <a:gd name="connsiteY3" fmla="*/ 4001608 h 4001609"/>
              <a:gd name="connsiteX4" fmla="*/ 2796 w 2846565"/>
              <a:gd name="connsiteY4" fmla="*/ 2564348 h 4001609"/>
              <a:gd name="connsiteX5" fmla="*/ 0 w 2846565"/>
              <a:gd name="connsiteY5" fmla="*/ 2453758 h 4001609"/>
              <a:gd name="connsiteX6" fmla="*/ 2202875 w 2846565"/>
              <a:gd name="connsiteY6" fmla="*/ 12668 h 4001609"/>
              <a:gd name="connsiteX7" fmla="*/ 2436721 w 2846565"/>
              <a:gd name="connsiteY7" fmla="*/ 860 h 4001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6565" h="4001609">
                <a:moveTo>
                  <a:pt x="2436721" y="0"/>
                </a:moveTo>
                <a:lnTo>
                  <a:pt x="2846565" y="0"/>
                </a:lnTo>
                <a:lnTo>
                  <a:pt x="2846565" y="4001609"/>
                </a:lnTo>
                <a:lnTo>
                  <a:pt x="2796" y="4001608"/>
                </a:lnTo>
                <a:lnTo>
                  <a:pt x="2796" y="2564348"/>
                </a:lnTo>
                <a:lnTo>
                  <a:pt x="0" y="2453758"/>
                </a:lnTo>
                <a:cubicBezTo>
                  <a:pt x="0" y="1183283"/>
                  <a:pt x="965553" y="138326"/>
                  <a:pt x="2202875" y="12668"/>
                </a:cubicBezTo>
                <a:lnTo>
                  <a:pt x="2436721" y="860"/>
                </a:lnTo>
                <a:close/>
              </a:path>
            </a:pathLst>
          </a:custGeom>
          <a:solidFill>
            <a:schemeClr val="accent6">
              <a:lumMod val="60000"/>
              <a:lumOff val="40000"/>
            </a:schemeClr>
          </a:solidFill>
        </p:spPr>
        <p:txBody>
          <a:bodyPr wrap="square" rtlCol="0">
            <a:noAutofit/>
          </a:bodyPr>
          <a:lstStyle>
            <a:lvl1pPr algn="r">
              <a:defRPr/>
            </a:lvl1pPr>
          </a:lstStyle>
          <a:p>
            <a:pPr rtl="0"/>
            <a:r>
              <a:rPr lang="en-US"/>
              <a:t>Click icon to add picture</a:t>
            </a:r>
            <a:endParaRPr lang="en-GB" dirty="0"/>
          </a:p>
        </p:txBody>
      </p:sp>
      <p:sp>
        <p:nvSpPr>
          <p:cNvPr id="33" name="Picture Placeholder 32">
            <a:extLst>
              <a:ext uri="{FF2B5EF4-FFF2-40B4-BE49-F238E27FC236}">
                <a16:creationId xmlns:a16="http://schemas.microsoft.com/office/drawing/2014/main" id="{64635F40-0058-44E0-95CD-8FFAE1876473}"/>
              </a:ext>
            </a:extLst>
          </p:cNvPr>
          <p:cNvSpPr>
            <a:spLocks noGrp="1"/>
          </p:cNvSpPr>
          <p:nvPr>
            <p:ph type="pic" sz="quarter" idx="16"/>
          </p:nvPr>
        </p:nvSpPr>
        <p:spPr>
          <a:xfrm>
            <a:off x="9356456" y="2828943"/>
            <a:ext cx="2835544" cy="4038805"/>
          </a:xfrm>
          <a:custGeom>
            <a:avLst/>
            <a:gdLst>
              <a:gd name="connsiteX0" fmla="*/ 0 w 2835544"/>
              <a:gd name="connsiteY0" fmla="*/ 0 h 4038805"/>
              <a:gd name="connsiteX1" fmla="*/ 2835544 w 2835544"/>
              <a:gd name="connsiteY1" fmla="*/ 0 h 4038805"/>
              <a:gd name="connsiteX2" fmla="*/ 2835544 w 2835544"/>
              <a:gd name="connsiteY2" fmla="*/ 4038805 h 4038805"/>
              <a:gd name="connsiteX3" fmla="*/ 0 w 2835544"/>
              <a:gd name="connsiteY3" fmla="*/ 4038805 h 4038805"/>
            </a:gdLst>
            <a:ahLst/>
            <a:cxnLst>
              <a:cxn ang="0">
                <a:pos x="connsiteX0" y="connsiteY0"/>
              </a:cxn>
              <a:cxn ang="0">
                <a:pos x="connsiteX1" y="connsiteY1"/>
              </a:cxn>
              <a:cxn ang="0">
                <a:pos x="connsiteX2" y="connsiteY2"/>
              </a:cxn>
              <a:cxn ang="0">
                <a:pos x="connsiteX3" y="connsiteY3"/>
              </a:cxn>
            </a:cxnLst>
            <a:rect l="l" t="t" r="r" b="b"/>
            <a:pathLst>
              <a:path w="2835544" h="4038805">
                <a:moveTo>
                  <a:pt x="0" y="0"/>
                </a:moveTo>
                <a:lnTo>
                  <a:pt x="2835544" y="0"/>
                </a:lnTo>
                <a:lnTo>
                  <a:pt x="2835544" y="4038805"/>
                </a:lnTo>
                <a:lnTo>
                  <a:pt x="0" y="4038805"/>
                </a:lnTo>
                <a:close/>
              </a:path>
            </a:pathLst>
          </a:custGeom>
          <a:solidFill>
            <a:schemeClr val="accent6"/>
          </a:solidFill>
        </p:spPr>
        <p:txBody>
          <a:bodyPr wrap="square" rtlCol="0">
            <a:noAutofit/>
          </a:bodyPr>
          <a:lstStyle/>
          <a:p>
            <a:pPr rtl="0"/>
            <a:r>
              <a:rPr lang="en-US"/>
              <a:t>Click icon to add picture</a:t>
            </a:r>
            <a:endParaRPr lang="en-GB" dirty="0"/>
          </a:p>
        </p:txBody>
      </p:sp>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2120578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Introduction">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7624BCA1-E0EF-42A1-B762-D68E4B984818}"/>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8" name="Freeform: Shape 7">
            <a:extLst>
              <a:ext uri="{FF2B5EF4-FFF2-40B4-BE49-F238E27FC236}">
                <a16:creationId xmlns:a16="http://schemas.microsoft.com/office/drawing/2014/main" id="{05C258CF-58AC-4C7A-A953-392693E55383}"/>
              </a:ext>
              <a:ext uri="{C183D7F6-B498-43B3-948B-1728B52AA6E4}">
                <adec:decorative xmlns:adec="http://schemas.microsoft.com/office/drawing/2017/decorative" val="1"/>
              </a:ext>
            </a:extLst>
          </p:cNvPr>
          <p:cNvSpPr/>
          <p:nvPr userDrawn="1"/>
        </p:nvSpPr>
        <p:spPr>
          <a:xfrm>
            <a:off x="0" y="-3537"/>
            <a:ext cx="12192000" cy="4463002"/>
          </a:xfrm>
          <a:custGeom>
            <a:avLst/>
            <a:gdLst>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7294008 w 12192000"/>
              <a:gd name="connsiteY10" fmla="*/ 2210393 h 4463002"/>
              <a:gd name="connsiteX11" fmla="*/ 6051190 w 12192000"/>
              <a:gd name="connsiteY11" fmla="*/ 2210393 h 4463002"/>
              <a:gd name="connsiteX12" fmla="*/ 5343524 w 12192000"/>
              <a:gd name="connsiteY12" fmla="*/ 2210393 h 4463002"/>
              <a:gd name="connsiteX13" fmla="*/ 5343524 w 12192000"/>
              <a:gd name="connsiteY13" fmla="*/ 2209238 h 4463002"/>
              <a:gd name="connsiteX14" fmla="*/ 0 w 12192000"/>
              <a:gd name="connsiteY14" fmla="*/ 2209238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7294008 w 12192000"/>
              <a:gd name="connsiteY10" fmla="*/ 2210393 h 4463002"/>
              <a:gd name="connsiteX11" fmla="*/ 5343524 w 12192000"/>
              <a:gd name="connsiteY11" fmla="*/ 2210393 h 4463002"/>
              <a:gd name="connsiteX12" fmla="*/ 5343524 w 12192000"/>
              <a:gd name="connsiteY12" fmla="*/ 2209238 h 4463002"/>
              <a:gd name="connsiteX13" fmla="*/ 0 w 12192000"/>
              <a:gd name="connsiteY13" fmla="*/ 2209238 h 4463002"/>
              <a:gd name="connsiteX14" fmla="*/ 0 w 12192000"/>
              <a:gd name="connsiteY14"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5343524 w 12192000"/>
              <a:gd name="connsiteY10" fmla="*/ 2210393 h 4463002"/>
              <a:gd name="connsiteX11" fmla="*/ 5343524 w 12192000"/>
              <a:gd name="connsiteY11" fmla="*/ 2209238 h 4463002"/>
              <a:gd name="connsiteX12" fmla="*/ 0 w 12192000"/>
              <a:gd name="connsiteY12" fmla="*/ 2209238 h 4463002"/>
              <a:gd name="connsiteX13" fmla="*/ 0 w 12192000"/>
              <a:gd name="connsiteY13"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5343524 w 12192000"/>
              <a:gd name="connsiteY9" fmla="*/ 2210393 h 4463002"/>
              <a:gd name="connsiteX10" fmla="*/ 5343524 w 12192000"/>
              <a:gd name="connsiteY10" fmla="*/ 2209238 h 4463002"/>
              <a:gd name="connsiteX11" fmla="*/ 0 w 12192000"/>
              <a:gd name="connsiteY11" fmla="*/ 2209238 h 4463002"/>
              <a:gd name="connsiteX12" fmla="*/ 0 w 12192000"/>
              <a:gd name="connsiteY12"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5343524 w 12192000"/>
              <a:gd name="connsiteY8" fmla="*/ 2210393 h 4463002"/>
              <a:gd name="connsiteX9" fmla="*/ 5343524 w 12192000"/>
              <a:gd name="connsiteY9" fmla="*/ 2209238 h 4463002"/>
              <a:gd name="connsiteX10" fmla="*/ 0 w 12192000"/>
              <a:gd name="connsiteY10" fmla="*/ 2209238 h 4463002"/>
              <a:gd name="connsiteX11" fmla="*/ 0 w 12192000"/>
              <a:gd name="connsiteY11"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5343524 w 12192000"/>
              <a:gd name="connsiteY8" fmla="*/ 2210393 h 4463002"/>
              <a:gd name="connsiteX9" fmla="*/ 0 w 12192000"/>
              <a:gd name="connsiteY9" fmla="*/ 2209238 h 4463002"/>
              <a:gd name="connsiteX10" fmla="*/ 0 w 12192000"/>
              <a:gd name="connsiteY10"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0 w 12192000"/>
              <a:gd name="connsiteY8" fmla="*/ 2209238 h 4463002"/>
              <a:gd name="connsiteX9" fmla="*/ 0 w 12192000"/>
              <a:gd name="connsiteY9"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0 w 12192000"/>
              <a:gd name="connsiteY7" fmla="*/ 2209238 h 4463002"/>
              <a:gd name="connsiteX8" fmla="*/ 0 w 12192000"/>
              <a:gd name="connsiteY8" fmla="*/ 0 h 446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4463002">
                <a:moveTo>
                  <a:pt x="0" y="0"/>
                </a:moveTo>
                <a:lnTo>
                  <a:pt x="12192000" y="0"/>
                </a:lnTo>
                <a:lnTo>
                  <a:pt x="12192000" y="4463002"/>
                </a:lnTo>
                <a:cubicBezTo>
                  <a:pt x="12191459" y="4451584"/>
                  <a:pt x="12190919" y="4440167"/>
                  <a:pt x="12190378" y="4428749"/>
                </a:cubicBezTo>
                <a:cubicBezTo>
                  <a:pt x="12079768" y="3266647"/>
                  <a:pt x="11158638" y="2340865"/>
                  <a:pt x="9998648" y="2223060"/>
                </a:cubicBezTo>
                <a:lnTo>
                  <a:pt x="9764803" y="2211252"/>
                </a:lnTo>
                <a:lnTo>
                  <a:pt x="9764803" y="2210393"/>
                </a:lnTo>
                <a:lnTo>
                  <a:pt x="0" y="2209238"/>
                </a:lnTo>
                <a:lnTo>
                  <a:pt x="0" y="0"/>
                </a:lnTo>
                <a:close/>
              </a:path>
            </a:pathLst>
          </a:cu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9" name="Freeform: Shape 8">
            <a:extLst>
              <a:ext uri="{FF2B5EF4-FFF2-40B4-BE49-F238E27FC236}">
                <a16:creationId xmlns:a16="http://schemas.microsoft.com/office/drawing/2014/main" id="{5F9CDC83-34B8-4E32-84EC-92854CEE4996}"/>
              </a:ext>
              <a:ext uri="{C183D7F6-B498-43B3-948B-1728B52AA6E4}">
                <adec:decorative xmlns:adec="http://schemas.microsoft.com/office/drawing/2017/decorative" val="1"/>
              </a:ext>
            </a:extLst>
          </p:cNvPr>
          <p:cNvSpPr/>
          <p:nvPr userDrawn="1"/>
        </p:nvSpPr>
        <p:spPr>
          <a:xfrm>
            <a:off x="0" y="-3537"/>
            <a:ext cx="12192000" cy="4463002"/>
          </a:xfrm>
          <a:custGeom>
            <a:avLst/>
            <a:gdLst>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7294008 w 12192000"/>
              <a:gd name="connsiteY10" fmla="*/ 2210393 h 4463002"/>
              <a:gd name="connsiteX11" fmla="*/ 6051190 w 12192000"/>
              <a:gd name="connsiteY11" fmla="*/ 2210393 h 4463002"/>
              <a:gd name="connsiteX12" fmla="*/ 5343524 w 12192000"/>
              <a:gd name="connsiteY12" fmla="*/ 2210393 h 4463002"/>
              <a:gd name="connsiteX13" fmla="*/ 5343524 w 12192000"/>
              <a:gd name="connsiteY13" fmla="*/ 2209238 h 4463002"/>
              <a:gd name="connsiteX14" fmla="*/ 0 w 12192000"/>
              <a:gd name="connsiteY14" fmla="*/ 2209238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7294008 w 12192000"/>
              <a:gd name="connsiteY10" fmla="*/ 2210393 h 4463002"/>
              <a:gd name="connsiteX11" fmla="*/ 5343524 w 12192000"/>
              <a:gd name="connsiteY11" fmla="*/ 2210393 h 4463002"/>
              <a:gd name="connsiteX12" fmla="*/ 5343524 w 12192000"/>
              <a:gd name="connsiteY12" fmla="*/ 2209238 h 4463002"/>
              <a:gd name="connsiteX13" fmla="*/ 0 w 12192000"/>
              <a:gd name="connsiteY13" fmla="*/ 2209238 h 4463002"/>
              <a:gd name="connsiteX14" fmla="*/ 0 w 12192000"/>
              <a:gd name="connsiteY14"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5343524 w 12192000"/>
              <a:gd name="connsiteY10" fmla="*/ 2210393 h 4463002"/>
              <a:gd name="connsiteX11" fmla="*/ 5343524 w 12192000"/>
              <a:gd name="connsiteY11" fmla="*/ 2209238 h 4463002"/>
              <a:gd name="connsiteX12" fmla="*/ 0 w 12192000"/>
              <a:gd name="connsiteY12" fmla="*/ 2209238 h 4463002"/>
              <a:gd name="connsiteX13" fmla="*/ 0 w 12192000"/>
              <a:gd name="connsiteY13"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5343524 w 12192000"/>
              <a:gd name="connsiteY9" fmla="*/ 2210393 h 4463002"/>
              <a:gd name="connsiteX10" fmla="*/ 5343524 w 12192000"/>
              <a:gd name="connsiteY10" fmla="*/ 2209238 h 4463002"/>
              <a:gd name="connsiteX11" fmla="*/ 0 w 12192000"/>
              <a:gd name="connsiteY11" fmla="*/ 2209238 h 4463002"/>
              <a:gd name="connsiteX12" fmla="*/ 0 w 12192000"/>
              <a:gd name="connsiteY12"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5343524 w 12192000"/>
              <a:gd name="connsiteY8" fmla="*/ 2210393 h 4463002"/>
              <a:gd name="connsiteX9" fmla="*/ 5343524 w 12192000"/>
              <a:gd name="connsiteY9" fmla="*/ 2209238 h 4463002"/>
              <a:gd name="connsiteX10" fmla="*/ 0 w 12192000"/>
              <a:gd name="connsiteY10" fmla="*/ 2209238 h 4463002"/>
              <a:gd name="connsiteX11" fmla="*/ 0 w 12192000"/>
              <a:gd name="connsiteY11"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5343524 w 12192000"/>
              <a:gd name="connsiteY8" fmla="*/ 2210393 h 4463002"/>
              <a:gd name="connsiteX9" fmla="*/ 0 w 12192000"/>
              <a:gd name="connsiteY9" fmla="*/ 2209238 h 4463002"/>
              <a:gd name="connsiteX10" fmla="*/ 0 w 12192000"/>
              <a:gd name="connsiteY10"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0 w 12192000"/>
              <a:gd name="connsiteY8" fmla="*/ 2209238 h 4463002"/>
              <a:gd name="connsiteX9" fmla="*/ 0 w 12192000"/>
              <a:gd name="connsiteY9"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0 w 12192000"/>
              <a:gd name="connsiteY7" fmla="*/ 2209238 h 4463002"/>
              <a:gd name="connsiteX8" fmla="*/ 0 w 12192000"/>
              <a:gd name="connsiteY8" fmla="*/ 0 h 446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4463002">
                <a:moveTo>
                  <a:pt x="0" y="0"/>
                </a:moveTo>
                <a:lnTo>
                  <a:pt x="12192000" y="0"/>
                </a:lnTo>
                <a:lnTo>
                  <a:pt x="12192000" y="4463002"/>
                </a:lnTo>
                <a:cubicBezTo>
                  <a:pt x="12191459" y="4451584"/>
                  <a:pt x="12190919" y="4440167"/>
                  <a:pt x="12190378" y="4428749"/>
                </a:cubicBezTo>
                <a:cubicBezTo>
                  <a:pt x="12079768" y="3266647"/>
                  <a:pt x="11158638" y="2340865"/>
                  <a:pt x="9998648" y="2223060"/>
                </a:cubicBezTo>
                <a:lnTo>
                  <a:pt x="9764803" y="2211252"/>
                </a:lnTo>
                <a:lnTo>
                  <a:pt x="9764803" y="2210393"/>
                </a:lnTo>
                <a:lnTo>
                  <a:pt x="0" y="2209238"/>
                </a:lnTo>
                <a:lnTo>
                  <a:pt x="0" y="0"/>
                </a:lnTo>
                <a:close/>
              </a:path>
            </a:pathLst>
          </a:custGeom>
          <a:solidFill>
            <a:schemeClr val="accent2">
              <a:lumMod val="75000"/>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3" name="Title 1">
            <a:extLst>
              <a:ext uri="{FF2B5EF4-FFF2-40B4-BE49-F238E27FC236}">
                <a16:creationId xmlns:a16="http://schemas.microsoft.com/office/drawing/2014/main" id="{21E215A6-E6FC-4D5A-9881-E87CC750741B}"/>
              </a:ext>
            </a:extLst>
          </p:cNvPr>
          <p:cNvSpPr>
            <a:spLocks noGrp="1"/>
          </p:cNvSpPr>
          <p:nvPr>
            <p:ph type="title"/>
          </p:nvPr>
        </p:nvSpPr>
        <p:spPr>
          <a:xfrm>
            <a:off x="2743200" y="1"/>
            <a:ext cx="9432315" cy="2198972"/>
          </a:xfrm>
          <a:custGeom>
            <a:avLst/>
            <a:gdLst>
              <a:gd name="connsiteX0" fmla="*/ 0 w 10240035"/>
              <a:gd name="connsiteY0" fmla="*/ 0 h 2198971"/>
              <a:gd name="connsiteX1" fmla="*/ 10240035 w 10240035"/>
              <a:gd name="connsiteY1" fmla="*/ 0 h 2198971"/>
              <a:gd name="connsiteX2" fmla="*/ 10240035 w 10240035"/>
              <a:gd name="connsiteY2" fmla="*/ 0 h 2198971"/>
              <a:gd name="connsiteX3" fmla="*/ 10240035 w 10240035"/>
              <a:gd name="connsiteY3" fmla="*/ 1099486 h 2198971"/>
              <a:gd name="connsiteX4" fmla="*/ 9140549 w 10240035"/>
              <a:gd name="connsiteY4" fmla="*/ 2198972 h 2198971"/>
              <a:gd name="connsiteX5" fmla="*/ 1099486 w 10240035"/>
              <a:gd name="connsiteY5" fmla="*/ 2198971 h 2198971"/>
              <a:gd name="connsiteX6" fmla="*/ 0 w 10240035"/>
              <a:gd name="connsiteY6" fmla="*/ 1099485 h 2198971"/>
              <a:gd name="connsiteX7" fmla="*/ 0 w 10240035"/>
              <a:gd name="connsiteY7" fmla="*/ 0 h 2198971"/>
              <a:gd name="connsiteX8" fmla="*/ 0 w 10240035"/>
              <a:gd name="connsiteY8" fmla="*/ 0 h 2198971"/>
              <a:gd name="connsiteX0" fmla="*/ 0 w 10240035"/>
              <a:gd name="connsiteY0" fmla="*/ 0 h 2198972"/>
              <a:gd name="connsiteX1" fmla="*/ 10240035 w 10240035"/>
              <a:gd name="connsiteY1" fmla="*/ 0 h 2198972"/>
              <a:gd name="connsiteX2" fmla="*/ 10240035 w 10240035"/>
              <a:gd name="connsiteY2" fmla="*/ 0 h 2198972"/>
              <a:gd name="connsiteX3" fmla="*/ 914054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914054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889670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869858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831758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795182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795182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9371355 w 10240035"/>
              <a:gd name="connsiteY2" fmla="*/ 152400 h 2198972"/>
              <a:gd name="connsiteX3" fmla="*/ 795182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9371355 w 10240035"/>
              <a:gd name="connsiteY2" fmla="*/ 152400 h 2198972"/>
              <a:gd name="connsiteX3" fmla="*/ 795182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9371355 w 10240035"/>
              <a:gd name="connsiteY2" fmla="*/ 152400 h 2198972"/>
              <a:gd name="connsiteX3" fmla="*/ 795182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661291"/>
              <a:gd name="connsiteY0" fmla="*/ 0 h 2198972"/>
              <a:gd name="connsiteX1" fmla="*/ 10240035 w 10661291"/>
              <a:gd name="connsiteY1" fmla="*/ 0 h 2198972"/>
              <a:gd name="connsiteX2" fmla="*/ 7951829 w 10661291"/>
              <a:gd name="connsiteY2" fmla="*/ 2198972 h 2198972"/>
              <a:gd name="connsiteX3" fmla="*/ 1099486 w 10661291"/>
              <a:gd name="connsiteY3" fmla="*/ 2198971 h 2198972"/>
              <a:gd name="connsiteX4" fmla="*/ 0 w 10661291"/>
              <a:gd name="connsiteY4" fmla="*/ 1099485 h 2198972"/>
              <a:gd name="connsiteX5" fmla="*/ 0 w 10661291"/>
              <a:gd name="connsiteY5" fmla="*/ 0 h 2198972"/>
              <a:gd name="connsiteX6" fmla="*/ 0 w 10661291"/>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0 h 2198972"/>
              <a:gd name="connsiteX5" fmla="*/ 0 w 10240035"/>
              <a:gd name="connsiteY5" fmla="*/ 0 h 2198972"/>
              <a:gd name="connsiteX0" fmla="*/ 80772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0 h 2198972"/>
              <a:gd name="connsiteX5" fmla="*/ 807720 w 10240035"/>
              <a:gd name="connsiteY5" fmla="*/ 0 h 2198972"/>
              <a:gd name="connsiteX0" fmla="*/ 900020 w 10332335"/>
              <a:gd name="connsiteY0" fmla="*/ 0 h 2198972"/>
              <a:gd name="connsiteX1" fmla="*/ 10332335 w 10332335"/>
              <a:gd name="connsiteY1" fmla="*/ 0 h 2198972"/>
              <a:gd name="connsiteX2" fmla="*/ 8044129 w 10332335"/>
              <a:gd name="connsiteY2" fmla="*/ 2198972 h 2198972"/>
              <a:gd name="connsiteX3" fmla="*/ 1191786 w 10332335"/>
              <a:gd name="connsiteY3" fmla="*/ 2198971 h 2198972"/>
              <a:gd name="connsiteX4" fmla="*/ 900020 w 10332335"/>
              <a:gd name="connsiteY4" fmla="*/ 0 h 2198972"/>
              <a:gd name="connsiteX0" fmla="*/ 325154 w 9757469"/>
              <a:gd name="connsiteY0" fmla="*/ 0 h 2198972"/>
              <a:gd name="connsiteX1" fmla="*/ 9757469 w 9757469"/>
              <a:gd name="connsiteY1" fmla="*/ 0 h 2198972"/>
              <a:gd name="connsiteX2" fmla="*/ 7469263 w 9757469"/>
              <a:gd name="connsiteY2" fmla="*/ 2198972 h 2198972"/>
              <a:gd name="connsiteX3" fmla="*/ 616920 w 9757469"/>
              <a:gd name="connsiteY3" fmla="*/ 2198971 h 2198972"/>
              <a:gd name="connsiteX4" fmla="*/ 325154 w 9757469"/>
              <a:gd name="connsiteY4" fmla="*/ 0 h 2198972"/>
              <a:gd name="connsiteX0" fmla="*/ 0 w 9432315"/>
              <a:gd name="connsiteY0" fmla="*/ 0 h 2198972"/>
              <a:gd name="connsiteX1" fmla="*/ 9432315 w 9432315"/>
              <a:gd name="connsiteY1" fmla="*/ 0 h 2198972"/>
              <a:gd name="connsiteX2" fmla="*/ 7144109 w 9432315"/>
              <a:gd name="connsiteY2" fmla="*/ 2198972 h 2198972"/>
              <a:gd name="connsiteX3" fmla="*/ 291766 w 9432315"/>
              <a:gd name="connsiteY3" fmla="*/ 2198971 h 2198972"/>
              <a:gd name="connsiteX4" fmla="*/ 0 w 9432315"/>
              <a:gd name="connsiteY4" fmla="*/ 0 h 2198972"/>
              <a:gd name="connsiteX0" fmla="*/ 69347 w 9501662"/>
              <a:gd name="connsiteY0" fmla="*/ 0 h 2198972"/>
              <a:gd name="connsiteX1" fmla="*/ 9501662 w 9501662"/>
              <a:gd name="connsiteY1" fmla="*/ 0 h 2198972"/>
              <a:gd name="connsiteX2" fmla="*/ 7213456 w 9501662"/>
              <a:gd name="connsiteY2" fmla="*/ 2198972 h 2198972"/>
              <a:gd name="connsiteX3" fmla="*/ 86793 w 9501662"/>
              <a:gd name="connsiteY3" fmla="*/ 2198971 h 2198972"/>
              <a:gd name="connsiteX4" fmla="*/ 69347 w 9501662"/>
              <a:gd name="connsiteY4" fmla="*/ 0 h 2198972"/>
              <a:gd name="connsiteX0" fmla="*/ 0 w 9432315"/>
              <a:gd name="connsiteY0" fmla="*/ 0 h 2198972"/>
              <a:gd name="connsiteX1" fmla="*/ 9432315 w 9432315"/>
              <a:gd name="connsiteY1" fmla="*/ 0 h 2198972"/>
              <a:gd name="connsiteX2" fmla="*/ 7144109 w 9432315"/>
              <a:gd name="connsiteY2" fmla="*/ 2198972 h 2198972"/>
              <a:gd name="connsiteX3" fmla="*/ 17446 w 9432315"/>
              <a:gd name="connsiteY3" fmla="*/ 2198971 h 2198972"/>
              <a:gd name="connsiteX4" fmla="*/ 0 w 9432315"/>
              <a:gd name="connsiteY4" fmla="*/ 0 h 2198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2315" h="2198972">
                <a:moveTo>
                  <a:pt x="0" y="0"/>
                </a:moveTo>
                <a:lnTo>
                  <a:pt x="9432315" y="0"/>
                </a:lnTo>
                <a:cubicBezTo>
                  <a:pt x="9248860" y="1235175"/>
                  <a:pt x="8210334" y="2137277"/>
                  <a:pt x="7144109" y="2198972"/>
                </a:cubicBezTo>
                <a:lnTo>
                  <a:pt x="17446" y="2198971"/>
                </a:lnTo>
                <a:cubicBezTo>
                  <a:pt x="30721" y="1146676"/>
                  <a:pt x="575" y="838935"/>
                  <a:pt x="0" y="0"/>
                </a:cubicBezTo>
                <a:close/>
              </a:path>
            </a:pathLst>
          </a:custGeom>
          <a:solidFill>
            <a:schemeClr val="accent2">
              <a:alpha val="80000"/>
            </a:schemeClr>
          </a:solidFill>
        </p:spPr>
        <p:txBody>
          <a:bodyPr rtlCol="0"/>
          <a:lstStyle>
            <a:lvl1pPr marL="548640">
              <a:lnSpc>
                <a:spcPct val="100000"/>
              </a:lnSpc>
              <a:defRPr>
                <a:solidFill>
                  <a:schemeClr val="bg2"/>
                </a:solidFill>
              </a:defRPr>
            </a:lvl1pPr>
          </a:lstStyle>
          <a:p>
            <a:pPr rtl="0"/>
            <a:r>
              <a:rPr lang="en-US">
                <a:solidFill>
                  <a:srgbClr val="FFFFFF"/>
                </a:solidFill>
              </a:rPr>
              <a:t>Click to edit Master title style</a:t>
            </a:r>
            <a:endParaRPr lang="en-GB" dirty="0">
              <a:solidFill>
                <a:srgbClr val="FFFFFF"/>
              </a:solidFill>
            </a:endParaRPr>
          </a:p>
        </p:txBody>
      </p:sp>
      <p:sp>
        <p:nvSpPr>
          <p:cNvPr id="18" name="Picture Placeholder 17">
            <a:extLst>
              <a:ext uri="{FF2B5EF4-FFF2-40B4-BE49-F238E27FC236}">
                <a16:creationId xmlns:a16="http://schemas.microsoft.com/office/drawing/2014/main" id="{704EC18E-B48D-4AD7-A5B5-3D57255D1A23}"/>
              </a:ext>
            </a:extLst>
          </p:cNvPr>
          <p:cNvSpPr>
            <a:spLocks noGrp="1"/>
          </p:cNvSpPr>
          <p:nvPr>
            <p:ph type="pic" sz="quarter" idx="13"/>
          </p:nvPr>
        </p:nvSpPr>
        <p:spPr>
          <a:xfrm>
            <a:off x="-16483" y="0"/>
            <a:ext cx="2773332" cy="2202508"/>
          </a:xfrm>
          <a:custGeom>
            <a:avLst/>
            <a:gdLst>
              <a:gd name="connsiteX0" fmla="*/ 0 w 2773332"/>
              <a:gd name="connsiteY0" fmla="*/ 0 h 2202508"/>
              <a:gd name="connsiteX1" fmla="*/ 2773332 w 2773332"/>
              <a:gd name="connsiteY1" fmla="*/ 0 h 2202508"/>
              <a:gd name="connsiteX2" fmla="*/ 2773332 w 2773332"/>
              <a:gd name="connsiteY2" fmla="*/ 2202508 h 2202508"/>
              <a:gd name="connsiteX3" fmla="*/ 0 w 2773332"/>
              <a:gd name="connsiteY3" fmla="*/ 2202508 h 2202508"/>
            </a:gdLst>
            <a:ahLst/>
            <a:cxnLst>
              <a:cxn ang="0">
                <a:pos x="connsiteX0" y="connsiteY0"/>
              </a:cxn>
              <a:cxn ang="0">
                <a:pos x="connsiteX1" y="connsiteY1"/>
              </a:cxn>
              <a:cxn ang="0">
                <a:pos x="connsiteX2" y="connsiteY2"/>
              </a:cxn>
              <a:cxn ang="0">
                <a:pos x="connsiteX3" y="connsiteY3"/>
              </a:cxn>
            </a:cxnLst>
            <a:rect l="l" t="t" r="r" b="b"/>
            <a:pathLst>
              <a:path w="2773332" h="2202508">
                <a:moveTo>
                  <a:pt x="0" y="0"/>
                </a:moveTo>
                <a:lnTo>
                  <a:pt x="2773332" y="0"/>
                </a:lnTo>
                <a:lnTo>
                  <a:pt x="2773332" y="2202508"/>
                </a:lnTo>
                <a:lnTo>
                  <a:pt x="0" y="2202508"/>
                </a:lnTo>
                <a:close/>
              </a:path>
            </a:pathLst>
          </a:custGeom>
          <a:solidFill>
            <a:schemeClr val="accent6"/>
          </a:solidFill>
        </p:spPr>
        <p:txBody>
          <a:bodyPr wrap="square" rtlCol="0">
            <a:noAutofit/>
          </a:bodyPr>
          <a:lstStyle/>
          <a:p>
            <a:pPr rtl="0"/>
            <a:r>
              <a:rPr lang="en-US"/>
              <a:t>Click icon to add picture</a:t>
            </a:r>
            <a:endParaRPr lang="en-GB" dirty="0"/>
          </a:p>
        </p:txBody>
      </p:sp>
      <p:sp>
        <p:nvSpPr>
          <p:cNvPr id="21" name="Picture Placeholder 20">
            <a:extLst>
              <a:ext uri="{FF2B5EF4-FFF2-40B4-BE49-F238E27FC236}">
                <a16:creationId xmlns:a16="http://schemas.microsoft.com/office/drawing/2014/main" id="{FAE5A08C-2BA6-4754-806E-3BEAE8D2EC19}"/>
              </a:ext>
            </a:extLst>
          </p:cNvPr>
          <p:cNvSpPr>
            <a:spLocks noGrp="1"/>
          </p:cNvSpPr>
          <p:nvPr>
            <p:ph type="pic" sz="quarter" idx="14"/>
          </p:nvPr>
        </p:nvSpPr>
        <p:spPr>
          <a:xfrm>
            <a:off x="-16484" y="2202508"/>
            <a:ext cx="2773332" cy="2327746"/>
          </a:xfrm>
          <a:custGeom>
            <a:avLst/>
            <a:gdLst>
              <a:gd name="connsiteX0" fmla="*/ 0 w 2773332"/>
              <a:gd name="connsiteY0" fmla="*/ 0 h 2327746"/>
              <a:gd name="connsiteX1" fmla="*/ 2773332 w 2773332"/>
              <a:gd name="connsiteY1" fmla="*/ 0 h 2327746"/>
              <a:gd name="connsiteX2" fmla="*/ 2773332 w 2773332"/>
              <a:gd name="connsiteY2" fmla="*/ 2327746 h 2327746"/>
              <a:gd name="connsiteX3" fmla="*/ 0 w 2773332"/>
              <a:gd name="connsiteY3" fmla="*/ 2327746 h 2327746"/>
            </a:gdLst>
            <a:ahLst/>
            <a:cxnLst>
              <a:cxn ang="0">
                <a:pos x="connsiteX0" y="connsiteY0"/>
              </a:cxn>
              <a:cxn ang="0">
                <a:pos x="connsiteX1" y="connsiteY1"/>
              </a:cxn>
              <a:cxn ang="0">
                <a:pos x="connsiteX2" y="connsiteY2"/>
              </a:cxn>
              <a:cxn ang="0">
                <a:pos x="connsiteX3" y="connsiteY3"/>
              </a:cxn>
            </a:cxnLst>
            <a:rect l="l" t="t" r="r" b="b"/>
            <a:pathLst>
              <a:path w="2773332" h="2327746">
                <a:moveTo>
                  <a:pt x="0" y="0"/>
                </a:moveTo>
                <a:lnTo>
                  <a:pt x="2773332" y="0"/>
                </a:lnTo>
                <a:lnTo>
                  <a:pt x="2773332" y="2327746"/>
                </a:lnTo>
                <a:lnTo>
                  <a:pt x="0" y="2327746"/>
                </a:lnTo>
                <a:close/>
              </a:path>
            </a:pathLst>
          </a:custGeom>
          <a:solidFill>
            <a:schemeClr val="accent6">
              <a:lumMod val="60000"/>
              <a:lumOff val="40000"/>
            </a:schemeClr>
          </a:solidFill>
        </p:spPr>
        <p:txBody>
          <a:bodyPr wrap="square" rtlCol="0">
            <a:noAutofit/>
          </a:bodyPr>
          <a:lstStyle/>
          <a:p>
            <a:pPr rtl="0"/>
            <a:r>
              <a:rPr lang="en-US"/>
              <a:t>Click icon to add picture</a:t>
            </a:r>
            <a:endParaRPr lang="en-GB" dirty="0"/>
          </a:p>
        </p:txBody>
      </p:sp>
      <p:sp>
        <p:nvSpPr>
          <p:cNvPr id="25" name="Picture Placeholder 24">
            <a:extLst>
              <a:ext uri="{FF2B5EF4-FFF2-40B4-BE49-F238E27FC236}">
                <a16:creationId xmlns:a16="http://schemas.microsoft.com/office/drawing/2014/main" id="{BBE1FA0E-416C-4623-840A-A04A5237BCF4}"/>
              </a:ext>
            </a:extLst>
          </p:cNvPr>
          <p:cNvSpPr>
            <a:spLocks noGrp="1"/>
          </p:cNvSpPr>
          <p:nvPr>
            <p:ph type="pic" sz="quarter" idx="15"/>
          </p:nvPr>
        </p:nvSpPr>
        <p:spPr>
          <a:xfrm>
            <a:off x="-16484" y="4530254"/>
            <a:ext cx="2773332" cy="2327746"/>
          </a:xfrm>
          <a:custGeom>
            <a:avLst/>
            <a:gdLst>
              <a:gd name="connsiteX0" fmla="*/ 0 w 2773332"/>
              <a:gd name="connsiteY0" fmla="*/ 0 h 2327746"/>
              <a:gd name="connsiteX1" fmla="*/ 2773332 w 2773332"/>
              <a:gd name="connsiteY1" fmla="*/ 0 h 2327746"/>
              <a:gd name="connsiteX2" fmla="*/ 2773332 w 2773332"/>
              <a:gd name="connsiteY2" fmla="*/ 2327746 h 2327746"/>
              <a:gd name="connsiteX3" fmla="*/ 0 w 2773332"/>
              <a:gd name="connsiteY3" fmla="*/ 2327746 h 2327746"/>
            </a:gdLst>
            <a:ahLst/>
            <a:cxnLst>
              <a:cxn ang="0">
                <a:pos x="connsiteX0" y="connsiteY0"/>
              </a:cxn>
              <a:cxn ang="0">
                <a:pos x="connsiteX1" y="connsiteY1"/>
              </a:cxn>
              <a:cxn ang="0">
                <a:pos x="connsiteX2" y="connsiteY2"/>
              </a:cxn>
              <a:cxn ang="0">
                <a:pos x="connsiteX3" y="connsiteY3"/>
              </a:cxn>
            </a:cxnLst>
            <a:rect l="l" t="t" r="r" b="b"/>
            <a:pathLst>
              <a:path w="2773332" h="2327746">
                <a:moveTo>
                  <a:pt x="0" y="0"/>
                </a:moveTo>
                <a:lnTo>
                  <a:pt x="2773332" y="0"/>
                </a:lnTo>
                <a:lnTo>
                  <a:pt x="2773332" y="2327746"/>
                </a:lnTo>
                <a:lnTo>
                  <a:pt x="0" y="2327746"/>
                </a:lnTo>
                <a:close/>
              </a:path>
            </a:pathLst>
          </a:custGeom>
          <a:solidFill>
            <a:schemeClr val="accent6"/>
          </a:solidFill>
        </p:spPr>
        <p:txBody>
          <a:bodyPr wrap="square" rtlCol="0">
            <a:noAutofit/>
          </a:bodyPr>
          <a:lstStyle/>
          <a:p>
            <a:pPr rtl="0"/>
            <a:r>
              <a:rPr lang="en-US"/>
              <a:t>Click icon to add picture</a:t>
            </a:r>
            <a:endParaRPr lang="en-GB" dirty="0"/>
          </a:p>
        </p:txBody>
      </p:sp>
      <p:sp>
        <p:nvSpPr>
          <p:cNvPr id="17" name="Content Placeholder 2">
            <a:extLst>
              <a:ext uri="{FF2B5EF4-FFF2-40B4-BE49-F238E27FC236}">
                <a16:creationId xmlns:a16="http://schemas.microsoft.com/office/drawing/2014/main" id="{03BD1FF0-3229-401F-AEC3-09AE70428EF2}"/>
              </a:ext>
            </a:extLst>
          </p:cNvPr>
          <p:cNvSpPr>
            <a:spLocks noGrp="1"/>
          </p:cNvSpPr>
          <p:nvPr>
            <p:ph idx="1"/>
          </p:nvPr>
        </p:nvSpPr>
        <p:spPr>
          <a:xfrm>
            <a:off x="3352800" y="2794177"/>
            <a:ext cx="7476460" cy="3382786"/>
          </a:xfrm>
        </p:spPr>
        <p:txBody>
          <a:bodyPr rtlCol="0"/>
          <a:lstStyle>
            <a:lvl1pPr marL="0" indent="0">
              <a:buNone/>
              <a:defRPr/>
            </a:lvl1pPr>
          </a:lstStyle>
          <a:p>
            <a:pPr lvl="0" rtl="0"/>
            <a:r>
              <a:rPr lang="en-US"/>
              <a:t>Click to edit Master text styles</a:t>
            </a:r>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rtlCol="0"/>
          <a:lstStyle>
            <a:lvl1pPr>
              <a:defRPr>
                <a:solidFill>
                  <a:schemeClr val="bg2"/>
                </a:solidFill>
              </a:defRPr>
            </a:lvl1pPr>
          </a:lstStyle>
          <a:p>
            <a:pPr rtl="0"/>
            <a:r>
              <a:rPr lang="en-GB"/>
              <a:t>Sample Footer Text</a:t>
            </a:r>
          </a:p>
        </p:txBody>
      </p:sp>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rtlCol="0"/>
          <a:lstStyle>
            <a:lvl1pPr>
              <a:defRPr>
                <a:solidFill>
                  <a:schemeClr val="accent2"/>
                </a:solidFill>
              </a:defRPr>
            </a:lvl1pPr>
          </a:lstStyle>
          <a:p>
            <a:pPr rtl="0"/>
            <a:r>
              <a:rPr lang="en-GB"/>
              <a:t>2/8/20XX</a:t>
            </a:r>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rtlCol="0"/>
          <a:lstStyle>
            <a:lvl1pPr>
              <a:defRPr>
                <a:solidFill>
                  <a:schemeClr val="accent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4080524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55B30B-7677-4AAC-9890-81A7EFF6BF47}"/>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8" name="Rectangle 7">
            <a:extLst>
              <a:ext uri="{FF2B5EF4-FFF2-40B4-BE49-F238E27FC236}">
                <a16:creationId xmlns:a16="http://schemas.microsoft.com/office/drawing/2014/main" id="{36E5F686-1654-4CE7-8DA0-0D626B36E1E9}"/>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9" name="Title 1">
            <a:extLst>
              <a:ext uri="{FF2B5EF4-FFF2-40B4-BE49-F238E27FC236}">
                <a16:creationId xmlns:a16="http://schemas.microsoft.com/office/drawing/2014/main" id="{CAA6281C-6C47-45BE-9BDA-1518A016E938}"/>
              </a:ext>
            </a:extLst>
          </p:cNvPr>
          <p:cNvSpPr>
            <a:spLocks noGrp="1"/>
          </p:cNvSpPr>
          <p:nvPr>
            <p:ph type="ctrTitle"/>
          </p:nvPr>
        </p:nvSpPr>
        <p:spPr>
          <a:xfrm>
            <a:off x="914400" y="685798"/>
            <a:ext cx="4770783" cy="3217461"/>
          </a:xfrm>
        </p:spPr>
        <p:txBody>
          <a:bodyPr rtlCol="0">
            <a:normAutofit/>
          </a:bodyPr>
          <a:lstStyle>
            <a:lvl1pPr>
              <a:defRPr>
                <a:solidFill>
                  <a:schemeClr val="bg2"/>
                </a:solidFill>
              </a:defRPr>
            </a:lvl1pPr>
          </a:lstStyle>
          <a:p>
            <a:pPr algn="l" rtl="0"/>
            <a:r>
              <a:rPr lang="en-US">
                <a:solidFill>
                  <a:srgbClr val="FFFFFF"/>
                </a:solidFill>
              </a:rPr>
              <a:t>Click to edit Master title style</a:t>
            </a:r>
            <a:endParaRPr lang="en-GB" dirty="0">
              <a:solidFill>
                <a:srgbClr val="FFFFFF"/>
              </a:solidFill>
            </a:endParaRPr>
          </a:p>
        </p:txBody>
      </p:sp>
      <p:sp>
        <p:nvSpPr>
          <p:cNvPr id="15" name="Picture Placeholder 14">
            <a:extLst>
              <a:ext uri="{FF2B5EF4-FFF2-40B4-BE49-F238E27FC236}">
                <a16:creationId xmlns:a16="http://schemas.microsoft.com/office/drawing/2014/main" id="{AC1FE5B8-D695-49EA-BEA4-B9282CC4EF89}"/>
              </a:ext>
            </a:extLst>
          </p:cNvPr>
          <p:cNvSpPr>
            <a:spLocks noGrp="1"/>
          </p:cNvSpPr>
          <p:nvPr>
            <p:ph type="pic" sz="quarter" idx="13"/>
          </p:nvPr>
        </p:nvSpPr>
        <p:spPr>
          <a:xfrm>
            <a:off x="6057901" y="1"/>
            <a:ext cx="6134099" cy="6857999"/>
          </a:xfrm>
          <a:custGeom>
            <a:avLst/>
            <a:gdLst>
              <a:gd name="connsiteX0" fmla="*/ 2378699 w 6134099"/>
              <a:gd name="connsiteY0" fmla="*/ 0 h 6857999"/>
              <a:gd name="connsiteX1" fmla="*/ 6134099 w 6134099"/>
              <a:gd name="connsiteY1" fmla="*/ 0 h 6857999"/>
              <a:gd name="connsiteX2" fmla="*/ 6134099 w 6134099"/>
              <a:gd name="connsiteY2" fmla="*/ 6857999 h 6857999"/>
              <a:gd name="connsiteX3" fmla="*/ 2401766 w 6134099"/>
              <a:gd name="connsiteY3" fmla="*/ 6857999 h 6857999"/>
              <a:gd name="connsiteX4" fmla="*/ 2397402 w 6134099"/>
              <a:gd name="connsiteY4" fmla="*/ 6856523 h 6857999"/>
              <a:gd name="connsiteX5" fmla="*/ 0 w 6134099"/>
              <a:gd name="connsiteY5" fmla="*/ 3424574 h 6857999"/>
              <a:gd name="connsiteX6" fmla="*/ 2231484 w 6134099"/>
              <a:gd name="connsiteY6" fmla="*/ 58045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4099" h="6857999">
                <a:moveTo>
                  <a:pt x="2378699" y="0"/>
                </a:moveTo>
                <a:lnTo>
                  <a:pt x="6134099" y="0"/>
                </a:lnTo>
                <a:lnTo>
                  <a:pt x="6134099" y="6857999"/>
                </a:lnTo>
                <a:lnTo>
                  <a:pt x="2401766" y="6857999"/>
                </a:lnTo>
                <a:lnTo>
                  <a:pt x="2397402" y="6856523"/>
                </a:lnTo>
                <a:cubicBezTo>
                  <a:pt x="998410" y="6344283"/>
                  <a:pt x="0" y="5001024"/>
                  <a:pt x="0" y="3424574"/>
                </a:cubicBezTo>
                <a:cubicBezTo>
                  <a:pt x="0" y="1911182"/>
                  <a:pt x="920134" y="612699"/>
                  <a:pt x="2231484" y="58045"/>
                </a:cubicBezTo>
                <a:close/>
              </a:path>
            </a:pathLst>
          </a:custGeom>
          <a:solidFill>
            <a:schemeClr val="accent6"/>
          </a:solidFill>
        </p:spPr>
        <p:txBody>
          <a:bodyPr wrap="square" rtlCol="0" anchor="ctr">
            <a:noAutofit/>
          </a:bodyPr>
          <a:lstStyle>
            <a:lvl1pPr algn="ctr">
              <a:defRPr/>
            </a:lvl1pPr>
          </a:lstStyle>
          <a:p>
            <a:pPr rtl="0"/>
            <a:r>
              <a:rPr lang="en-US"/>
              <a:t>Click icon to add picture</a:t>
            </a:r>
            <a:endParaRPr lang="en-GB" dirty="0"/>
          </a:p>
        </p:txBody>
      </p:sp>
      <p:sp>
        <p:nvSpPr>
          <p:cNvPr id="14" name="Subtitle 2">
            <a:extLst>
              <a:ext uri="{FF2B5EF4-FFF2-40B4-BE49-F238E27FC236}">
                <a16:creationId xmlns:a16="http://schemas.microsoft.com/office/drawing/2014/main" id="{E24FC61A-6DA9-444C-9D55-2FE464BD581F}"/>
              </a:ext>
            </a:extLst>
          </p:cNvPr>
          <p:cNvSpPr>
            <a:spLocks noGrp="1"/>
          </p:cNvSpPr>
          <p:nvPr>
            <p:ph type="subTitle" idx="1"/>
          </p:nvPr>
        </p:nvSpPr>
        <p:spPr>
          <a:xfrm>
            <a:off x="0" y="4327140"/>
            <a:ext cx="11576868" cy="2530860"/>
          </a:xfrm>
          <a:custGeom>
            <a:avLst/>
            <a:gdLst>
              <a:gd name="connsiteX0" fmla="*/ 0 w 11576868"/>
              <a:gd name="connsiteY0" fmla="*/ 0 h 2500380"/>
              <a:gd name="connsiteX1" fmla="*/ 10326678 w 11576868"/>
              <a:gd name="connsiteY1" fmla="*/ 0 h 2500380"/>
              <a:gd name="connsiteX2" fmla="*/ 11576868 w 11576868"/>
              <a:gd name="connsiteY2" fmla="*/ 1250190 h 2500380"/>
              <a:gd name="connsiteX3" fmla="*/ 11576868 w 11576868"/>
              <a:gd name="connsiteY3" fmla="*/ 2500380 h 2500380"/>
              <a:gd name="connsiteX4" fmla="*/ 0 w 11576868"/>
              <a:gd name="connsiteY4" fmla="*/ 2500380 h 2500380"/>
              <a:gd name="connsiteX5" fmla="*/ 0 w 11576868"/>
              <a:gd name="connsiteY5" fmla="*/ 0 h 2500380"/>
              <a:gd name="connsiteX0" fmla="*/ 0 w 12449160"/>
              <a:gd name="connsiteY0" fmla="*/ 0 h 2500380"/>
              <a:gd name="connsiteX1" fmla="*/ 10326678 w 12449160"/>
              <a:gd name="connsiteY1" fmla="*/ 0 h 2500380"/>
              <a:gd name="connsiteX2" fmla="*/ 11576868 w 12449160"/>
              <a:gd name="connsiteY2" fmla="*/ 2500380 h 2500380"/>
              <a:gd name="connsiteX3" fmla="*/ 0 w 12449160"/>
              <a:gd name="connsiteY3" fmla="*/ 2500380 h 2500380"/>
              <a:gd name="connsiteX4" fmla="*/ 0 w 12449160"/>
              <a:gd name="connsiteY4" fmla="*/ 0 h 2500380"/>
              <a:gd name="connsiteX0" fmla="*/ 0 w 11640738"/>
              <a:gd name="connsiteY0" fmla="*/ 0 h 2500380"/>
              <a:gd name="connsiteX1" fmla="*/ 10326678 w 11640738"/>
              <a:gd name="connsiteY1" fmla="*/ 0 h 2500380"/>
              <a:gd name="connsiteX2" fmla="*/ 11576868 w 11640738"/>
              <a:gd name="connsiteY2" fmla="*/ 2500380 h 2500380"/>
              <a:gd name="connsiteX3" fmla="*/ 0 w 11640738"/>
              <a:gd name="connsiteY3" fmla="*/ 2500380 h 2500380"/>
              <a:gd name="connsiteX4" fmla="*/ 0 w 11640738"/>
              <a:gd name="connsiteY4" fmla="*/ 0 h 2500380"/>
              <a:gd name="connsiteX0" fmla="*/ 0 w 11576868"/>
              <a:gd name="connsiteY0" fmla="*/ 0 h 2500380"/>
              <a:gd name="connsiteX1" fmla="*/ 10326678 w 11576868"/>
              <a:gd name="connsiteY1" fmla="*/ 0 h 2500380"/>
              <a:gd name="connsiteX2" fmla="*/ 11576868 w 11576868"/>
              <a:gd name="connsiteY2" fmla="*/ 2500380 h 2500380"/>
              <a:gd name="connsiteX3" fmla="*/ 0 w 11576868"/>
              <a:gd name="connsiteY3" fmla="*/ 2500380 h 2500380"/>
              <a:gd name="connsiteX4" fmla="*/ 0 w 11576868"/>
              <a:gd name="connsiteY4" fmla="*/ 0 h 2500380"/>
              <a:gd name="connsiteX0" fmla="*/ 0 w 11576868"/>
              <a:gd name="connsiteY0" fmla="*/ 0 h 2500380"/>
              <a:gd name="connsiteX1" fmla="*/ 9732318 w 11576868"/>
              <a:gd name="connsiteY1" fmla="*/ 0 h 2500380"/>
              <a:gd name="connsiteX2" fmla="*/ 11576868 w 11576868"/>
              <a:gd name="connsiteY2" fmla="*/ 2500380 h 2500380"/>
              <a:gd name="connsiteX3" fmla="*/ 0 w 11576868"/>
              <a:gd name="connsiteY3" fmla="*/ 2500380 h 2500380"/>
              <a:gd name="connsiteX4" fmla="*/ 0 w 11576868"/>
              <a:gd name="connsiteY4" fmla="*/ 0 h 2500380"/>
              <a:gd name="connsiteX0" fmla="*/ 0 w 11576868"/>
              <a:gd name="connsiteY0" fmla="*/ 0 h 2500380"/>
              <a:gd name="connsiteX1" fmla="*/ 9092238 w 11576868"/>
              <a:gd name="connsiteY1" fmla="*/ 0 h 2500380"/>
              <a:gd name="connsiteX2" fmla="*/ 11576868 w 11576868"/>
              <a:gd name="connsiteY2" fmla="*/ 2500380 h 2500380"/>
              <a:gd name="connsiteX3" fmla="*/ 0 w 11576868"/>
              <a:gd name="connsiteY3" fmla="*/ 2500380 h 2500380"/>
              <a:gd name="connsiteX4" fmla="*/ 0 w 11576868"/>
              <a:gd name="connsiteY4" fmla="*/ 0 h 2500380"/>
              <a:gd name="connsiteX0" fmla="*/ 0 w 11576868"/>
              <a:gd name="connsiteY0" fmla="*/ 0 h 2500380"/>
              <a:gd name="connsiteX1" fmla="*/ 8817918 w 11576868"/>
              <a:gd name="connsiteY1" fmla="*/ 0 h 2500380"/>
              <a:gd name="connsiteX2" fmla="*/ 11576868 w 11576868"/>
              <a:gd name="connsiteY2" fmla="*/ 2500380 h 2500380"/>
              <a:gd name="connsiteX3" fmla="*/ 0 w 11576868"/>
              <a:gd name="connsiteY3" fmla="*/ 2500380 h 2500380"/>
              <a:gd name="connsiteX4" fmla="*/ 0 w 11576868"/>
              <a:gd name="connsiteY4" fmla="*/ 0 h 2500380"/>
              <a:gd name="connsiteX0" fmla="*/ 0 w 11576868"/>
              <a:gd name="connsiteY0" fmla="*/ 0 h 2500380"/>
              <a:gd name="connsiteX1" fmla="*/ 8558838 w 11576868"/>
              <a:gd name="connsiteY1" fmla="*/ 0 h 2500380"/>
              <a:gd name="connsiteX2" fmla="*/ 11576868 w 11576868"/>
              <a:gd name="connsiteY2" fmla="*/ 2500380 h 2500380"/>
              <a:gd name="connsiteX3" fmla="*/ 0 w 11576868"/>
              <a:gd name="connsiteY3" fmla="*/ 2500380 h 2500380"/>
              <a:gd name="connsiteX4" fmla="*/ 0 w 11576868"/>
              <a:gd name="connsiteY4" fmla="*/ 0 h 2500380"/>
              <a:gd name="connsiteX0" fmla="*/ 0 w 11576868"/>
              <a:gd name="connsiteY0" fmla="*/ 10567 h 2510947"/>
              <a:gd name="connsiteX1" fmla="*/ 8558838 w 11576868"/>
              <a:gd name="connsiteY1" fmla="*/ 10567 h 2510947"/>
              <a:gd name="connsiteX2" fmla="*/ 11576868 w 11576868"/>
              <a:gd name="connsiteY2" fmla="*/ 2510947 h 2510947"/>
              <a:gd name="connsiteX3" fmla="*/ 0 w 11576868"/>
              <a:gd name="connsiteY3" fmla="*/ 2510947 h 2510947"/>
              <a:gd name="connsiteX4" fmla="*/ 0 w 11576868"/>
              <a:gd name="connsiteY4" fmla="*/ 10567 h 2510947"/>
              <a:gd name="connsiteX0" fmla="*/ 0 w 11576868"/>
              <a:gd name="connsiteY0" fmla="*/ 462 h 2500842"/>
              <a:gd name="connsiteX1" fmla="*/ 8558838 w 11576868"/>
              <a:gd name="connsiteY1" fmla="*/ 462 h 2500842"/>
              <a:gd name="connsiteX2" fmla="*/ 11576868 w 11576868"/>
              <a:gd name="connsiteY2" fmla="*/ 2500842 h 2500842"/>
              <a:gd name="connsiteX3" fmla="*/ 0 w 11576868"/>
              <a:gd name="connsiteY3" fmla="*/ 2500842 h 2500842"/>
              <a:gd name="connsiteX4" fmla="*/ 0 w 11576868"/>
              <a:gd name="connsiteY4" fmla="*/ 462 h 2500842"/>
              <a:gd name="connsiteX0" fmla="*/ 0 w 11576868"/>
              <a:gd name="connsiteY0" fmla="*/ 30928 h 2531308"/>
              <a:gd name="connsiteX1" fmla="*/ 8558838 w 11576868"/>
              <a:gd name="connsiteY1" fmla="*/ 448 h 2531308"/>
              <a:gd name="connsiteX2" fmla="*/ 11576868 w 11576868"/>
              <a:gd name="connsiteY2" fmla="*/ 2531308 h 2531308"/>
              <a:gd name="connsiteX3" fmla="*/ 0 w 11576868"/>
              <a:gd name="connsiteY3" fmla="*/ 2531308 h 2531308"/>
              <a:gd name="connsiteX4" fmla="*/ 0 w 11576868"/>
              <a:gd name="connsiteY4" fmla="*/ 30928 h 2531308"/>
              <a:gd name="connsiteX0" fmla="*/ 0 w 11576868"/>
              <a:gd name="connsiteY0" fmla="*/ 30480 h 2530860"/>
              <a:gd name="connsiteX1" fmla="*/ 8558838 w 11576868"/>
              <a:gd name="connsiteY1" fmla="*/ 0 h 2530860"/>
              <a:gd name="connsiteX2" fmla="*/ 11576868 w 11576868"/>
              <a:gd name="connsiteY2" fmla="*/ 2530860 h 2530860"/>
              <a:gd name="connsiteX3" fmla="*/ 0 w 11576868"/>
              <a:gd name="connsiteY3" fmla="*/ 2530860 h 2530860"/>
              <a:gd name="connsiteX4" fmla="*/ 0 w 11576868"/>
              <a:gd name="connsiteY4" fmla="*/ 30480 h 2530860"/>
              <a:gd name="connsiteX0" fmla="*/ 0 w 11576868"/>
              <a:gd name="connsiteY0" fmla="*/ 30480 h 2530860"/>
              <a:gd name="connsiteX1" fmla="*/ 8558838 w 11576868"/>
              <a:gd name="connsiteY1" fmla="*/ 0 h 2530860"/>
              <a:gd name="connsiteX2" fmla="*/ 11576868 w 11576868"/>
              <a:gd name="connsiteY2" fmla="*/ 2530860 h 2530860"/>
              <a:gd name="connsiteX3" fmla="*/ 0 w 11576868"/>
              <a:gd name="connsiteY3" fmla="*/ 2530860 h 2530860"/>
              <a:gd name="connsiteX4" fmla="*/ 0 w 11576868"/>
              <a:gd name="connsiteY4" fmla="*/ 30480 h 2530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6868" h="2530860">
                <a:moveTo>
                  <a:pt x="0" y="30480"/>
                </a:moveTo>
                <a:lnTo>
                  <a:pt x="8558838" y="0"/>
                </a:lnTo>
                <a:cubicBezTo>
                  <a:pt x="10335916" y="20490"/>
                  <a:pt x="11453941" y="1016850"/>
                  <a:pt x="11576868" y="2530860"/>
                </a:cubicBezTo>
                <a:lnTo>
                  <a:pt x="0" y="2530860"/>
                </a:lnTo>
                <a:lnTo>
                  <a:pt x="0" y="30480"/>
                </a:lnTo>
                <a:close/>
              </a:path>
            </a:pathLst>
          </a:custGeom>
          <a:solidFill>
            <a:schemeClr val="accent2">
              <a:lumMod val="75000"/>
              <a:alpha val="80000"/>
            </a:schemeClr>
          </a:solidFill>
        </p:spPr>
        <p:txBody>
          <a:bodyPr rtlCol="0" anchor="t"/>
          <a:lstStyle>
            <a:lvl1pPr marL="914400" indent="0">
              <a:lnSpc>
                <a:spcPct val="400000"/>
              </a:lnSpc>
              <a:buNone/>
              <a:defRPr>
                <a:solidFill>
                  <a:schemeClr val="bg2"/>
                </a:solidFill>
              </a:defRPr>
            </a:lvl1pPr>
          </a:lstStyle>
          <a:p>
            <a:pPr rtl="0"/>
            <a:r>
              <a:rPr lang="en-US">
                <a:solidFill>
                  <a:srgbClr val="FFFFFF"/>
                </a:solidFill>
              </a:rPr>
              <a:t>Click to edit Master subtitle style</a:t>
            </a:r>
            <a:endParaRPr lang="en-GB" dirty="0">
              <a:solidFill>
                <a:srgbClr val="FFFFFF"/>
              </a:solidFill>
            </a:endParaRPr>
          </a:p>
        </p:txBody>
      </p:sp>
    </p:spTree>
    <p:extLst>
      <p:ext uri="{BB962C8B-B14F-4D97-AF65-F5344CB8AC3E}">
        <p14:creationId xmlns:p14="http://schemas.microsoft.com/office/powerpoint/2010/main" val="3063901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9839C-7D7A-49F1-8BFE-85C6C7D78BE7}"/>
              </a:ext>
            </a:extLst>
          </p:cNvPr>
          <p:cNvSpPr>
            <a:spLocks noGrp="1"/>
          </p:cNvSpPr>
          <p:nvPr>
            <p:ph type="title"/>
          </p:nvPr>
        </p:nvSpPr>
        <p:spPr>
          <a:xfrm>
            <a:off x="905256" y="448056"/>
            <a:ext cx="9914859" cy="1329004"/>
          </a:xfrm>
        </p:spPr>
        <p:txBody>
          <a:bodyPr rtlCol="0">
            <a:normAutofit/>
          </a:bodyPr>
          <a:lstStyle>
            <a:lvl1pPr>
              <a:lnSpc>
                <a:spcPct val="100000"/>
              </a:lnSpc>
              <a:defRPr sz="4000"/>
            </a:lvl1pPr>
          </a:lstStyle>
          <a:p>
            <a:pPr rtl="0"/>
            <a:r>
              <a:rPr lang="en-US"/>
              <a:t>Click to edit Master title style</a:t>
            </a:r>
            <a:endParaRPr lang="en-GB"/>
          </a:p>
        </p:txBody>
      </p:sp>
      <p:sp>
        <p:nvSpPr>
          <p:cNvPr id="3" name="Content Placeholder 2">
            <a:extLst>
              <a:ext uri="{FF2B5EF4-FFF2-40B4-BE49-F238E27FC236}">
                <a16:creationId xmlns:a16="http://schemas.microsoft.com/office/drawing/2014/main" id="{C7E748DC-EBB9-44C6-8566-38F87FF7FD53}"/>
              </a:ext>
            </a:extLst>
          </p:cNvPr>
          <p:cNvSpPr>
            <a:spLocks noGrp="1"/>
          </p:cNvSpPr>
          <p:nvPr>
            <p:ph idx="1"/>
          </p:nvPr>
        </p:nvSpPr>
        <p:spPr>
          <a:xfrm>
            <a:off x="914400" y="1919673"/>
            <a:ext cx="9914860" cy="4123318"/>
          </a:xfrm>
        </p:spPr>
        <p:txBody>
          <a:bodyPr rtlCol="0">
            <a:normAutofit/>
          </a:bodyPr>
          <a:lstStyle>
            <a:lvl1pPr>
              <a:defRPr sz="2000"/>
            </a:lvl1pPr>
            <a:lvl2pPr>
              <a:defRPr sz="1800"/>
            </a:lvl2pPr>
            <a:lvl3pPr>
              <a:defRPr sz="1600"/>
            </a:lvl3pPr>
            <a:lvl4pPr>
              <a:defRPr sz="1400"/>
            </a:lvl4pPr>
            <a:lvl5pPr>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5" name="Footer Placeholder 4">
            <a:extLst>
              <a:ext uri="{FF2B5EF4-FFF2-40B4-BE49-F238E27FC236}">
                <a16:creationId xmlns:a16="http://schemas.microsoft.com/office/drawing/2014/main" id="{BFA2F5AB-D8C6-4AE1-8FAE-CD0499CB6D03}"/>
              </a:ext>
            </a:extLst>
          </p:cNvPr>
          <p:cNvSpPr>
            <a:spLocks noGrp="1"/>
          </p:cNvSpPr>
          <p:nvPr>
            <p:ph type="ftr" sz="quarter" idx="11"/>
          </p:nvPr>
        </p:nvSpPr>
        <p:spPr>
          <a:xfrm>
            <a:off x="914400" y="6437376"/>
            <a:ext cx="3775914" cy="365125"/>
          </a:xfrm>
        </p:spPr>
        <p:txBody>
          <a:bodyPr rtlCol="0"/>
          <a:lstStyle>
            <a:lvl1pPr algn="l">
              <a:defRPr>
                <a:solidFill>
                  <a:schemeClr val="accent2"/>
                </a:solidFill>
              </a:defRPr>
            </a:lvl1pPr>
          </a:lstStyle>
          <a:p>
            <a:pPr rtl="0"/>
            <a:r>
              <a:rPr lang="en-GB"/>
              <a:t>Sample Footer Text</a:t>
            </a:r>
          </a:p>
        </p:txBody>
      </p:sp>
      <p:sp>
        <p:nvSpPr>
          <p:cNvPr id="4" name="Date Placeholder 3">
            <a:extLst>
              <a:ext uri="{FF2B5EF4-FFF2-40B4-BE49-F238E27FC236}">
                <a16:creationId xmlns:a16="http://schemas.microsoft.com/office/drawing/2014/main" id="{F7342198-F50F-4C8A-9BD9-4CC3950F8FA8}"/>
              </a:ext>
            </a:extLst>
          </p:cNvPr>
          <p:cNvSpPr>
            <a:spLocks noGrp="1"/>
          </p:cNvSpPr>
          <p:nvPr>
            <p:ph type="dt" sz="half" idx="10"/>
          </p:nvPr>
        </p:nvSpPr>
        <p:spPr>
          <a:xfrm>
            <a:off x="9323285" y="6434524"/>
            <a:ext cx="2067867" cy="365125"/>
          </a:xfrm>
        </p:spPr>
        <p:txBody>
          <a:bodyPr rtlCol="0"/>
          <a:lstStyle>
            <a:lvl1pPr algn="r">
              <a:defRPr>
                <a:solidFill>
                  <a:schemeClr val="bg2"/>
                </a:solidFill>
              </a:defRPr>
            </a:lvl1pPr>
          </a:lstStyle>
          <a:p>
            <a:pPr rtl="0"/>
            <a:r>
              <a:rPr lang="en-GB"/>
              <a:t>2/8/20XX</a:t>
            </a:r>
          </a:p>
        </p:txBody>
      </p:sp>
      <p:sp>
        <p:nvSpPr>
          <p:cNvPr id="6" name="Slide Number Placeholder 5">
            <a:extLst>
              <a:ext uri="{FF2B5EF4-FFF2-40B4-BE49-F238E27FC236}">
                <a16:creationId xmlns:a16="http://schemas.microsoft.com/office/drawing/2014/main" id="{175C58D8-B582-4DB3-A94D-056240199750}"/>
              </a:ext>
            </a:extLst>
          </p:cNvPr>
          <p:cNvSpPr>
            <a:spLocks noGrp="1"/>
          </p:cNvSpPr>
          <p:nvPr>
            <p:ph type="sldNum" sz="quarter" idx="12"/>
          </p:nvPr>
        </p:nvSpPr>
        <p:spPr>
          <a:xfrm>
            <a:off x="11391152" y="6434524"/>
            <a:ext cx="693261" cy="365125"/>
          </a:xfrm>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346954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6_Chart Table 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9839C-7D7A-49F1-8BFE-85C6C7D78BE7}"/>
              </a:ext>
            </a:extLst>
          </p:cNvPr>
          <p:cNvSpPr>
            <a:spLocks noGrp="1"/>
          </p:cNvSpPr>
          <p:nvPr>
            <p:ph type="title"/>
          </p:nvPr>
        </p:nvSpPr>
        <p:spPr>
          <a:xfrm>
            <a:off x="905256" y="448056"/>
            <a:ext cx="9914859" cy="1329004"/>
          </a:xfrm>
        </p:spPr>
        <p:txBody>
          <a:bodyPr rtlCol="0">
            <a:normAutofit/>
          </a:bodyPr>
          <a:lstStyle>
            <a:lvl1pPr>
              <a:lnSpc>
                <a:spcPct val="100000"/>
              </a:lnSpc>
              <a:defRPr sz="4000"/>
            </a:lvl1pPr>
          </a:lstStyle>
          <a:p>
            <a:pPr rtl="0"/>
            <a:r>
              <a:rPr lang="en-US"/>
              <a:t>Click to edit Master title style</a:t>
            </a:r>
            <a:endParaRPr lang="en-GB"/>
          </a:p>
        </p:txBody>
      </p:sp>
      <p:sp>
        <p:nvSpPr>
          <p:cNvPr id="3" name="Content Placeholder 2">
            <a:extLst>
              <a:ext uri="{FF2B5EF4-FFF2-40B4-BE49-F238E27FC236}">
                <a16:creationId xmlns:a16="http://schemas.microsoft.com/office/drawing/2014/main" id="{C7E748DC-EBB9-44C6-8566-38F87FF7FD53}"/>
              </a:ext>
            </a:extLst>
          </p:cNvPr>
          <p:cNvSpPr>
            <a:spLocks noGrp="1"/>
          </p:cNvSpPr>
          <p:nvPr>
            <p:ph idx="1"/>
          </p:nvPr>
        </p:nvSpPr>
        <p:spPr>
          <a:xfrm>
            <a:off x="853440" y="1825625"/>
            <a:ext cx="10500360" cy="4351338"/>
          </a:xfrm>
        </p:spPr>
        <p:txBody>
          <a:bodyPr rtlCol="0">
            <a:normAutofit/>
          </a:bodyPr>
          <a:lstStyle>
            <a:lvl1pPr>
              <a:defRPr sz="2000"/>
            </a:lvl1pPr>
            <a:lvl2pPr>
              <a:defRPr sz="1800"/>
            </a:lvl2pPr>
            <a:lvl3pPr>
              <a:defRPr sz="1600"/>
            </a:lvl3pPr>
            <a:lvl4pPr>
              <a:defRPr sz="1400"/>
            </a:lvl4pPr>
            <a:lvl5pPr>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5" name="Footer Placeholder 4">
            <a:extLst>
              <a:ext uri="{FF2B5EF4-FFF2-40B4-BE49-F238E27FC236}">
                <a16:creationId xmlns:a16="http://schemas.microsoft.com/office/drawing/2014/main" id="{BFA2F5AB-D8C6-4AE1-8FAE-CD0499CB6D03}"/>
              </a:ext>
            </a:extLst>
          </p:cNvPr>
          <p:cNvSpPr>
            <a:spLocks noGrp="1"/>
          </p:cNvSpPr>
          <p:nvPr>
            <p:ph type="ftr" sz="quarter" idx="11"/>
          </p:nvPr>
        </p:nvSpPr>
        <p:spPr>
          <a:xfrm>
            <a:off x="914400" y="6437376"/>
            <a:ext cx="3775914" cy="365125"/>
          </a:xfrm>
        </p:spPr>
        <p:txBody>
          <a:bodyPr rtlCol="0"/>
          <a:lstStyle>
            <a:lvl1pPr algn="l">
              <a:defRPr>
                <a:solidFill>
                  <a:schemeClr val="accent2"/>
                </a:solidFill>
              </a:defRPr>
            </a:lvl1pPr>
          </a:lstStyle>
          <a:p>
            <a:pPr rtl="0"/>
            <a:r>
              <a:rPr lang="en-GB"/>
              <a:t>Sample Footer Text</a:t>
            </a:r>
          </a:p>
        </p:txBody>
      </p:sp>
      <p:sp>
        <p:nvSpPr>
          <p:cNvPr id="4" name="Date Placeholder 3">
            <a:extLst>
              <a:ext uri="{FF2B5EF4-FFF2-40B4-BE49-F238E27FC236}">
                <a16:creationId xmlns:a16="http://schemas.microsoft.com/office/drawing/2014/main" id="{F7342198-F50F-4C8A-9BD9-4CC3950F8FA8}"/>
              </a:ext>
            </a:extLst>
          </p:cNvPr>
          <p:cNvSpPr>
            <a:spLocks noGrp="1"/>
          </p:cNvSpPr>
          <p:nvPr>
            <p:ph type="dt" sz="half" idx="10"/>
          </p:nvPr>
        </p:nvSpPr>
        <p:spPr>
          <a:xfrm>
            <a:off x="9323285" y="6434524"/>
            <a:ext cx="2067867" cy="365125"/>
          </a:xfrm>
        </p:spPr>
        <p:txBody>
          <a:bodyPr rtlCol="0"/>
          <a:lstStyle>
            <a:lvl1pPr algn="r">
              <a:defRPr>
                <a:solidFill>
                  <a:schemeClr val="bg2"/>
                </a:solidFill>
              </a:defRPr>
            </a:lvl1pPr>
          </a:lstStyle>
          <a:p>
            <a:pPr rtl="0"/>
            <a:r>
              <a:rPr lang="en-GB"/>
              <a:t>2/8/20XX</a:t>
            </a:r>
          </a:p>
        </p:txBody>
      </p:sp>
      <p:sp>
        <p:nvSpPr>
          <p:cNvPr id="6" name="Slide Number Placeholder 5">
            <a:extLst>
              <a:ext uri="{FF2B5EF4-FFF2-40B4-BE49-F238E27FC236}">
                <a16:creationId xmlns:a16="http://schemas.microsoft.com/office/drawing/2014/main" id="{175C58D8-B582-4DB3-A94D-056240199750}"/>
              </a:ext>
            </a:extLst>
          </p:cNvPr>
          <p:cNvSpPr>
            <a:spLocks noGrp="1"/>
          </p:cNvSpPr>
          <p:nvPr>
            <p:ph type="sldNum" sz="quarter" idx="12"/>
          </p:nvPr>
        </p:nvSpPr>
        <p:spPr>
          <a:xfrm>
            <a:off x="11391152" y="6434524"/>
            <a:ext cx="693261" cy="365125"/>
          </a:xfrm>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3944635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bg>
      <p:bgPr>
        <a:solidFill>
          <a:schemeClr val="accent2"/>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9F47EA1B-2641-431A-B894-4A66FC5A0484}"/>
              </a:ext>
              <a:ext uri="{C183D7F6-B498-43B3-948B-1728B52AA6E4}">
                <adec:decorative xmlns:adec="http://schemas.microsoft.com/office/drawing/2017/decorative" val="1"/>
              </a:ext>
            </a:extLst>
          </p:cNvPr>
          <p:cNvSpPr/>
          <p:nvPr userDrawn="1"/>
        </p:nvSpPr>
        <p:spPr>
          <a:xfrm rot="16200000">
            <a:off x="6246663" y="-1789711"/>
            <a:ext cx="3354778" cy="6934200"/>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8" name="Title 1">
            <a:extLst>
              <a:ext uri="{FF2B5EF4-FFF2-40B4-BE49-F238E27FC236}">
                <a16:creationId xmlns:a16="http://schemas.microsoft.com/office/drawing/2014/main" id="{F21A2820-A76E-454D-9A0E-F8F7B2136764}"/>
              </a:ext>
            </a:extLst>
          </p:cNvPr>
          <p:cNvSpPr>
            <a:spLocks noGrp="1"/>
          </p:cNvSpPr>
          <p:nvPr>
            <p:ph type="ctrTitle"/>
          </p:nvPr>
        </p:nvSpPr>
        <p:spPr>
          <a:xfrm>
            <a:off x="1249327" y="919717"/>
            <a:ext cx="5761074" cy="3423684"/>
          </a:xfrm>
        </p:spPr>
        <p:txBody>
          <a:bodyPr rtlCol="0" anchor="b"/>
          <a:lstStyle>
            <a:lvl1pPr>
              <a:defRPr>
                <a:solidFill>
                  <a:schemeClr val="bg2"/>
                </a:solidFill>
              </a:defRPr>
            </a:lvl1pPr>
          </a:lstStyle>
          <a:p>
            <a:pPr rtl="0"/>
            <a:r>
              <a:rPr lang="en-US">
                <a:solidFill>
                  <a:srgbClr val="FFFFFF"/>
                </a:solidFill>
              </a:rPr>
              <a:t>Click to edit Master title style</a:t>
            </a:r>
            <a:endParaRPr lang="en-GB" dirty="0">
              <a:solidFill>
                <a:srgbClr val="FFFFFF"/>
              </a:solidFill>
            </a:endParaRPr>
          </a:p>
        </p:txBody>
      </p:sp>
      <p:sp>
        <p:nvSpPr>
          <p:cNvPr id="9" name="Subtitle 2">
            <a:extLst>
              <a:ext uri="{FF2B5EF4-FFF2-40B4-BE49-F238E27FC236}">
                <a16:creationId xmlns:a16="http://schemas.microsoft.com/office/drawing/2014/main" id="{0ED9A69A-6A32-4722-924D-7FEFEA9195BD}"/>
              </a:ext>
            </a:extLst>
          </p:cNvPr>
          <p:cNvSpPr>
            <a:spLocks noGrp="1"/>
          </p:cNvSpPr>
          <p:nvPr>
            <p:ph type="subTitle" idx="1"/>
          </p:nvPr>
        </p:nvSpPr>
        <p:spPr>
          <a:xfrm>
            <a:off x="1249327" y="4795284"/>
            <a:ext cx="4846674" cy="1084522"/>
          </a:xfrm>
        </p:spPr>
        <p:txBody>
          <a:bodyPr rtlCol="0"/>
          <a:lstStyle>
            <a:lvl1pPr>
              <a:buNone/>
              <a:defRPr>
                <a:solidFill>
                  <a:schemeClr val="bg2"/>
                </a:solidFill>
              </a:defRPr>
            </a:lvl1pPr>
          </a:lstStyle>
          <a:p>
            <a:pPr rtl="0"/>
            <a:r>
              <a:rPr lang="en-US">
                <a:solidFill>
                  <a:srgbClr val="FFFFFF"/>
                </a:solidFill>
              </a:rPr>
              <a:t>Click to edit Master subtitle style</a:t>
            </a:r>
            <a:endParaRPr lang="en-GB" dirty="0">
              <a:solidFill>
                <a:srgbClr val="FFFFFF"/>
              </a:solidFill>
            </a:endParaRPr>
          </a:p>
        </p:txBody>
      </p:sp>
      <p:sp>
        <p:nvSpPr>
          <p:cNvPr id="12" name="Freeform: Shape 11">
            <a:extLst>
              <a:ext uri="{FF2B5EF4-FFF2-40B4-BE49-F238E27FC236}">
                <a16:creationId xmlns:a16="http://schemas.microsoft.com/office/drawing/2014/main" id="{F1587820-C6FA-402E-9F8D-2DAE5BF9588D}"/>
              </a:ext>
              <a:ext uri="{C183D7F6-B498-43B3-948B-1728B52AA6E4}">
                <adec:decorative xmlns:adec="http://schemas.microsoft.com/office/drawing/2017/decorative" val="1"/>
              </a:ext>
            </a:extLst>
          </p:cNvPr>
          <p:cNvSpPr/>
          <p:nvPr userDrawn="1"/>
        </p:nvSpPr>
        <p:spPr>
          <a:xfrm rot="5400000">
            <a:off x="4513861" y="3447061"/>
            <a:ext cx="3354778" cy="3467100"/>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a:xfrm>
            <a:off x="1252728" y="6434560"/>
            <a:ext cx="3428012" cy="365125"/>
          </a:xfrm>
        </p:spPr>
        <p:txBody>
          <a:bodyPr rtlCol="0"/>
          <a:lstStyle>
            <a:lvl1pPr>
              <a:defRPr>
                <a:solidFill>
                  <a:schemeClr val="bg2"/>
                </a:solidFill>
              </a:defRPr>
            </a:lvl1pPr>
          </a:lstStyle>
          <a:p>
            <a:pPr rtl="0"/>
            <a:r>
              <a:rPr lang="en-GB"/>
              <a:t>Sample Footer Text</a:t>
            </a:r>
          </a:p>
        </p:txBody>
      </p:sp>
      <p:sp>
        <p:nvSpPr>
          <p:cNvPr id="19" name="Picture Placeholder 18">
            <a:extLst>
              <a:ext uri="{FF2B5EF4-FFF2-40B4-BE49-F238E27FC236}">
                <a16:creationId xmlns:a16="http://schemas.microsoft.com/office/drawing/2014/main" id="{31E70801-1BA4-4276-9934-E418115C0325}"/>
              </a:ext>
            </a:extLst>
          </p:cNvPr>
          <p:cNvSpPr>
            <a:spLocks noGrp="1"/>
          </p:cNvSpPr>
          <p:nvPr>
            <p:ph type="pic" sz="quarter" idx="13"/>
          </p:nvPr>
        </p:nvSpPr>
        <p:spPr>
          <a:xfrm>
            <a:off x="7924800" y="1"/>
            <a:ext cx="4267200" cy="6858000"/>
          </a:xfrm>
          <a:custGeom>
            <a:avLst/>
            <a:gdLst>
              <a:gd name="connsiteX0" fmla="*/ 3466352 w 4267200"/>
              <a:gd name="connsiteY0" fmla="*/ 0 h 6858000"/>
              <a:gd name="connsiteX1" fmla="*/ 4267200 w 4267200"/>
              <a:gd name="connsiteY1" fmla="*/ 0 h 6858000"/>
              <a:gd name="connsiteX2" fmla="*/ 4267200 w 4267200"/>
              <a:gd name="connsiteY2" fmla="*/ 6858000 h 6858000"/>
              <a:gd name="connsiteX3" fmla="*/ 0 w 4267200"/>
              <a:gd name="connsiteY3" fmla="*/ 6858000 h 6858000"/>
              <a:gd name="connsiteX4" fmla="*/ 0 w 4267200"/>
              <a:gd name="connsiteY4" fmla="*/ 3338980 h 6858000"/>
              <a:gd name="connsiteX5" fmla="*/ 8352 w 4267200"/>
              <a:gd name="connsiteY5" fmla="*/ 3162578 h 6858000"/>
              <a:gd name="connsiteX6" fmla="*/ 3132972 w 4267200"/>
              <a:gd name="connsiteY6" fmla="*/ 18059 h 6858000"/>
              <a:gd name="connsiteX7" fmla="*/ 3466352 w 4267200"/>
              <a:gd name="connsiteY7" fmla="*/ 122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67200" h="6858000">
                <a:moveTo>
                  <a:pt x="3466352" y="0"/>
                </a:moveTo>
                <a:lnTo>
                  <a:pt x="4267200" y="0"/>
                </a:lnTo>
                <a:lnTo>
                  <a:pt x="4267200" y="6858000"/>
                </a:lnTo>
                <a:lnTo>
                  <a:pt x="0" y="6858000"/>
                </a:lnTo>
                <a:lnTo>
                  <a:pt x="0" y="3338980"/>
                </a:lnTo>
                <a:lnTo>
                  <a:pt x="8352" y="3162578"/>
                </a:lnTo>
                <a:cubicBezTo>
                  <a:pt x="166042" y="1505839"/>
                  <a:pt x="1479242" y="186005"/>
                  <a:pt x="3132972" y="18059"/>
                </a:cubicBezTo>
                <a:lnTo>
                  <a:pt x="3466352" y="1225"/>
                </a:lnTo>
                <a:close/>
              </a:path>
            </a:pathLst>
          </a:custGeom>
          <a:solidFill>
            <a:schemeClr val="accent6"/>
          </a:solidFill>
        </p:spPr>
        <p:txBody>
          <a:bodyPr wrap="square" rtlCol="0" anchor="ctr">
            <a:noAutofit/>
          </a:bodyPr>
          <a:lstStyle/>
          <a:p>
            <a:pPr rtl="0"/>
            <a:r>
              <a:rPr lang="en-US"/>
              <a:t>Click icon to add picture</a:t>
            </a:r>
            <a:endParaRPr lang="en-GB" dirty="0"/>
          </a:p>
        </p:txBody>
      </p:sp>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109277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bg>
      <p:bgPr>
        <a:solidFill>
          <a:schemeClr val="accent2">
            <a:lumMod val="75000"/>
          </a:schemeClr>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CA75F14-4851-4FA1-AF45-240D9124B95E}"/>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4" name="Freeform: Shape 13">
            <a:extLst>
              <a:ext uri="{FF2B5EF4-FFF2-40B4-BE49-F238E27FC236}">
                <a16:creationId xmlns:a16="http://schemas.microsoft.com/office/drawing/2014/main" id="{9AE08278-E6C4-4B25-8343-43C881C00718}"/>
              </a:ext>
              <a:ext uri="{C183D7F6-B498-43B3-948B-1728B52AA6E4}">
                <adec:decorative xmlns:adec="http://schemas.microsoft.com/office/drawing/2017/decorative" val="1"/>
              </a:ext>
            </a:extLst>
          </p:cNvPr>
          <p:cNvSpPr/>
          <p:nvPr userDrawn="1"/>
        </p:nvSpPr>
        <p:spPr>
          <a:xfrm>
            <a:off x="9844850" y="1"/>
            <a:ext cx="2347151" cy="4454343"/>
          </a:xfrm>
          <a:custGeom>
            <a:avLst/>
            <a:gdLst>
              <a:gd name="connsiteX0" fmla="*/ 2329738 w 2347151"/>
              <a:gd name="connsiteY0" fmla="*/ 0 h 4454343"/>
              <a:gd name="connsiteX1" fmla="*/ 2347151 w 2347151"/>
              <a:gd name="connsiteY1" fmla="*/ 0 h 4454343"/>
              <a:gd name="connsiteX2" fmla="*/ 2347151 w 2347151"/>
              <a:gd name="connsiteY2" fmla="*/ 4454343 h 4454343"/>
              <a:gd name="connsiteX3" fmla="*/ 2340504 w 2347151"/>
              <a:gd name="connsiteY3" fmla="*/ 4322705 h 4454343"/>
              <a:gd name="connsiteX4" fmla="*/ 134816 w 2347151"/>
              <a:gd name="connsiteY4" fmla="*/ 2130974 h 4454343"/>
              <a:gd name="connsiteX5" fmla="*/ 0 w 2347151"/>
              <a:gd name="connsiteY5" fmla="*/ 2124591 h 4454343"/>
              <a:gd name="connsiteX6" fmla="*/ 134816 w 2347151"/>
              <a:gd name="connsiteY6" fmla="*/ 2118208 h 4454343"/>
              <a:gd name="connsiteX7" fmla="*/ 2309087 w 2347151"/>
              <a:gd name="connsiteY7" fmla="*/ 141037 h 445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7151" h="4454343">
                <a:moveTo>
                  <a:pt x="2329738" y="0"/>
                </a:moveTo>
                <a:lnTo>
                  <a:pt x="2347151" y="0"/>
                </a:lnTo>
                <a:lnTo>
                  <a:pt x="2347151" y="4454343"/>
                </a:lnTo>
                <a:lnTo>
                  <a:pt x="2340504" y="4322705"/>
                </a:lnTo>
                <a:cubicBezTo>
                  <a:pt x="2222700" y="3162715"/>
                  <a:pt x="1296917" y="2241584"/>
                  <a:pt x="134816" y="2130974"/>
                </a:cubicBezTo>
                <a:lnTo>
                  <a:pt x="0" y="2124591"/>
                </a:lnTo>
                <a:lnTo>
                  <a:pt x="134816" y="2118208"/>
                </a:lnTo>
                <a:cubicBezTo>
                  <a:pt x="1224286" y="2014511"/>
                  <a:pt x="2106054" y="1198443"/>
                  <a:pt x="2309087" y="141037"/>
                </a:cubicBezTo>
                <a:close/>
              </a:path>
            </a:pathLst>
          </a:cu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15" name="Freeform: Shape 14">
            <a:extLst>
              <a:ext uri="{FF2B5EF4-FFF2-40B4-BE49-F238E27FC236}">
                <a16:creationId xmlns:a16="http://schemas.microsoft.com/office/drawing/2014/main" id="{20CC2109-6984-401D-BF1D-B4F0C35B03C1}"/>
              </a:ext>
              <a:ext uri="{C183D7F6-B498-43B3-948B-1728B52AA6E4}">
                <adec:decorative xmlns:adec="http://schemas.microsoft.com/office/drawing/2017/decorative" val="1"/>
              </a:ext>
            </a:extLst>
          </p:cNvPr>
          <p:cNvSpPr/>
          <p:nvPr userDrawn="1"/>
        </p:nvSpPr>
        <p:spPr>
          <a:xfrm>
            <a:off x="9844850" y="-770"/>
            <a:ext cx="2347151" cy="4454343"/>
          </a:xfrm>
          <a:custGeom>
            <a:avLst/>
            <a:gdLst>
              <a:gd name="connsiteX0" fmla="*/ 2329738 w 2347151"/>
              <a:gd name="connsiteY0" fmla="*/ 0 h 4454343"/>
              <a:gd name="connsiteX1" fmla="*/ 2347151 w 2347151"/>
              <a:gd name="connsiteY1" fmla="*/ 0 h 4454343"/>
              <a:gd name="connsiteX2" fmla="*/ 2347151 w 2347151"/>
              <a:gd name="connsiteY2" fmla="*/ 4454343 h 4454343"/>
              <a:gd name="connsiteX3" fmla="*/ 2340504 w 2347151"/>
              <a:gd name="connsiteY3" fmla="*/ 4322705 h 4454343"/>
              <a:gd name="connsiteX4" fmla="*/ 134816 w 2347151"/>
              <a:gd name="connsiteY4" fmla="*/ 2130974 h 4454343"/>
              <a:gd name="connsiteX5" fmla="*/ 0 w 2347151"/>
              <a:gd name="connsiteY5" fmla="*/ 2124591 h 4454343"/>
              <a:gd name="connsiteX6" fmla="*/ 134816 w 2347151"/>
              <a:gd name="connsiteY6" fmla="*/ 2118208 h 4454343"/>
              <a:gd name="connsiteX7" fmla="*/ 2309087 w 2347151"/>
              <a:gd name="connsiteY7" fmla="*/ 141037 h 445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7151" h="4454343">
                <a:moveTo>
                  <a:pt x="2329738" y="0"/>
                </a:moveTo>
                <a:lnTo>
                  <a:pt x="2347151" y="0"/>
                </a:lnTo>
                <a:lnTo>
                  <a:pt x="2347151" y="4454343"/>
                </a:lnTo>
                <a:lnTo>
                  <a:pt x="2340504" y="4322705"/>
                </a:lnTo>
                <a:cubicBezTo>
                  <a:pt x="2222700" y="3162715"/>
                  <a:pt x="1296917" y="2241584"/>
                  <a:pt x="134816" y="2130974"/>
                </a:cubicBezTo>
                <a:lnTo>
                  <a:pt x="0" y="2124591"/>
                </a:lnTo>
                <a:lnTo>
                  <a:pt x="134816" y="2118208"/>
                </a:lnTo>
                <a:cubicBezTo>
                  <a:pt x="1224286" y="2014511"/>
                  <a:pt x="2106054" y="1198443"/>
                  <a:pt x="2309087" y="141037"/>
                </a:cubicBezTo>
                <a:close/>
              </a:path>
            </a:pathLst>
          </a:custGeom>
          <a:solidFill>
            <a:schemeClr val="accent2">
              <a:lumMod val="60000"/>
              <a:lumOff val="40000"/>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16" name="Title 1">
            <a:extLst>
              <a:ext uri="{FF2B5EF4-FFF2-40B4-BE49-F238E27FC236}">
                <a16:creationId xmlns:a16="http://schemas.microsoft.com/office/drawing/2014/main" id="{4510ECF1-6DD2-4E35-8398-66D76389712F}"/>
              </a:ext>
            </a:extLst>
          </p:cNvPr>
          <p:cNvSpPr>
            <a:spLocks noGrp="1"/>
          </p:cNvSpPr>
          <p:nvPr>
            <p:ph type="title"/>
          </p:nvPr>
        </p:nvSpPr>
        <p:spPr>
          <a:xfrm>
            <a:off x="1" y="10159"/>
            <a:ext cx="12191999" cy="2128731"/>
          </a:xfrm>
          <a:custGeom>
            <a:avLst/>
            <a:gdLst>
              <a:gd name="connsiteX0" fmla="*/ 0 w 12191999"/>
              <a:gd name="connsiteY0" fmla="*/ 0 h 2123863"/>
              <a:gd name="connsiteX1" fmla="*/ 12191999 w 12191999"/>
              <a:gd name="connsiteY1" fmla="*/ 0 h 2123863"/>
              <a:gd name="connsiteX2" fmla="*/ 12191999 w 12191999"/>
              <a:gd name="connsiteY2" fmla="*/ 0 h 2123863"/>
              <a:gd name="connsiteX3" fmla="*/ 12191999 w 12191999"/>
              <a:gd name="connsiteY3" fmla="*/ 1061932 h 2123863"/>
              <a:gd name="connsiteX4" fmla="*/ 11130067 w 12191999"/>
              <a:gd name="connsiteY4" fmla="*/ 2123864 h 2123863"/>
              <a:gd name="connsiteX5" fmla="*/ 1061932 w 12191999"/>
              <a:gd name="connsiteY5" fmla="*/ 2123863 h 2123863"/>
              <a:gd name="connsiteX6" fmla="*/ 0 w 12191999"/>
              <a:gd name="connsiteY6" fmla="*/ 1061931 h 2123863"/>
              <a:gd name="connsiteX7" fmla="*/ 0 w 12191999"/>
              <a:gd name="connsiteY7" fmla="*/ 0 h 2123863"/>
              <a:gd name="connsiteX8" fmla="*/ 0 w 12191999"/>
              <a:gd name="connsiteY8" fmla="*/ 0 h 2123863"/>
              <a:gd name="connsiteX0" fmla="*/ 0 w 12191999"/>
              <a:gd name="connsiteY0" fmla="*/ 0 h 2123864"/>
              <a:gd name="connsiteX1" fmla="*/ 12191999 w 12191999"/>
              <a:gd name="connsiteY1" fmla="*/ 0 h 2123864"/>
              <a:gd name="connsiteX2" fmla="*/ 12191999 w 12191999"/>
              <a:gd name="connsiteY2" fmla="*/ 0 h 2123864"/>
              <a:gd name="connsiteX3" fmla="*/ 11130067 w 12191999"/>
              <a:gd name="connsiteY3" fmla="*/ 2123864 h 2123864"/>
              <a:gd name="connsiteX4" fmla="*/ 1061932 w 12191999"/>
              <a:gd name="connsiteY4" fmla="*/ 2123863 h 2123864"/>
              <a:gd name="connsiteX5" fmla="*/ 0 w 12191999"/>
              <a:gd name="connsiteY5" fmla="*/ 1061931 h 2123864"/>
              <a:gd name="connsiteX6" fmla="*/ 0 w 12191999"/>
              <a:gd name="connsiteY6" fmla="*/ 0 h 2123864"/>
              <a:gd name="connsiteX7" fmla="*/ 0 w 12191999"/>
              <a:gd name="connsiteY7" fmla="*/ 0 h 2123864"/>
              <a:gd name="connsiteX0" fmla="*/ 0 w 12191999"/>
              <a:gd name="connsiteY0" fmla="*/ 0 h 2123863"/>
              <a:gd name="connsiteX1" fmla="*/ 12191999 w 12191999"/>
              <a:gd name="connsiteY1" fmla="*/ 0 h 2123863"/>
              <a:gd name="connsiteX2" fmla="*/ 12191999 w 12191999"/>
              <a:gd name="connsiteY2" fmla="*/ 0 h 2123863"/>
              <a:gd name="connsiteX3" fmla="*/ 10261387 w 12191999"/>
              <a:gd name="connsiteY3" fmla="*/ 2108624 h 2123863"/>
              <a:gd name="connsiteX4" fmla="*/ 1061932 w 12191999"/>
              <a:gd name="connsiteY4" fmla="*/ 2123863 h 2123863"/>
              <a:gd name="connsiteX5" fmla="*/ 0 w 12191999"/>
              <a:gd name="connsiteY5" fmla="*/ 1061931 h 2123863"/>
              <a:gd name="connsiteX6" fmla="*/ 0 w 12191999"/>
              <a:gd name="connsiteY6" fmla="*/ 0 h 2123863"/>
              <a:gd name="connsiteX7" fmla="*/ 0 w 12191999"/>
              <a:gd name="connsiteY7" fmla="*/ 0 h 2123863"/>
              <a:gd name="connsiteX0" fmla="*/ 0 w 12191999"/>
              <a:gd name="connsiteY0" fmla="*/ 0 h 2123863"/>
              <a:gd name="connsiteX1" fmla="*/ 12191999 w 12191999"/>
              <a:gd name="connsiteY1" fmla="*/ 0 h 2123863"/>
              <a:gd name="connsiteX2" fmla="*/ 12191999 w 12191999"/>
              <a:gd name="connsiteY2" fmla="*/ 0 h 2123863"/>
              <a:gd name="connsiteX3" fmla="*/ 9758467 w 12191999"/>
              <a:gd name="connsiteY3" fmla="*/ 2108624 h 2123863"/>
              <a:gd name="connsiteX4" fmla="*/ 1061932 w 12191999"/>
              <a:gd name="connsiteY4" fmla="*/ 2123863 h 2123863"/>
              <a:gd name="connsiteX5" fmla="*/ 0 w 12191999"/>
              <a:gd name="connsiteY5" fmla="*/ 1061931 h 2123863"/>
              <a:gd name="connsiteX6" fmla="*/ 0 w 12191999"/>
              <a:gd name="connsiteY6" fmla="*/ 0 h 2123863"/>
              <a:gd name="connsiteX7" fmla="*/ 0 w 12191999"/>
              <a:gd name="connsiteY7" fmla="*/ 0 h 2123863"/>
              <a:gd name="connsiteX0" fmla="*/ 0 w 12191999"/>
              <a:gd name="connsiteY0" fmla="*/ 0 h 2123864"/>
              <a:gd name="connsiteX1" fmla="*/ 12191999 w 12191999"/>
              <a:gd name="connsiteY1" fmla="*/ 0 h 2123864"/>
              <a:gd name="connsiteX2" fmla="*/ 12191999 w 12191999"/>
              <a:gd name="connsiteY2" fmla="*/ 0 h 2123864"/>
              <a:gd name="connsiteX3" fmla="*/ 9636547 w 12191999"/>
              <a:gd name="connsiteY3" fmla="*/ 2123864 h 2123864"/>
              <a:gd name="connsiteX4" fmla="*/ 1061932 w 12191999"/>
              <a:gd name="connsiteY4" fmla="*/ 2123863 h 2123864"/>
              <a:gd name="connsiteX5" fmla="*/ 0 w 12191999"/>
              <a:gd name="connsiteY5" fmla="*/ 1061931 h 2123864"/>
              <a:gd name="connsiteX6" fmla="*/ 0 w 12191999"/>
              <a:gd name="connsiteY6" fmla="*/ 0 h 2123864"/>
              <a:gd name="connsiteX7" fmla="*/ 0 w 12191999"/>
              <a:gd name="connsiteY7" fmla="*/ 0 h 2123864"/>
              <a:gd name="connsiteX0" fmla="*/ 0 w 12191999"/>
              <a:gd name="connsiteY0" fmla="*/ 0 h 2123864"/>
              <a:gd name="connsiteX1" fmla="*/ 12191999 w 12191999"/>
              <a:gd name="connsiteY1" fmla="*/ 0 h 2123864"/>
              <a:gd name="connsiteX2" fmla="*/ 12191999 w 12191999"/>
              <a:gd name="connsiteY2" fmla="*/ 0 h 2123864"/>
              <a:gd name="connsiteX3" fmla="*/ 9636547 w 12191999"/>
              <a:gd name="connsiteY3" fmla="*/ 2123864 h 2123864"/>
              <a:gd name="connsiteX4" fmla="*/ 1061932 w 12191999"/>
              <a:gd name="connsiteY4" fmla="*/ 2123863 h 2123864"/>
              <a:gd name="connsiteX5" fmla="*/ 0 w 12191999"/>
              <a:gd name="connsiteY5" fmla="*/ 1061931 h 2123864"/>
              <a:gd name="connsiteX6" fmla="*/ 0 w 12191999"/>
              <a:gd name="connsiteY6" fmla="*/ 0 h 2123864"/>
              <a:gd name="connsiteX7" fmla="*/ 0 w 12191999"/>
              <a:gd name="connsiteY7" fmla="*/ 0 h 2123864"/>
              <a:gd name="connsiteX0" fmla="*/ 0 w 12191999"/>
              <a:gd name="connsiteY0" fmla="*/ 0 h 2123864"/>
              <a:gd name="connsiteX1" fmla="*/ 12191999 w 12191999"/>
              <a:gd name="connsiteY1" fmla="*/ 0 h 2123864"/>
              <a:gd name="connsiteX2" fmla="*/ 11612879 w 12191999"/>
              <a:gd name="connsiteY2" fmla="*/ 381000 h 2123864"/>
              <a:gd name="connsiteX3" fmla="*/ 9636547 w 12191999"/>
              <a:gd name="connsiteY3" fmla="*/ 2123864 h 2123864"/>
              <a:gd name="connsiteX4" fmla="*/ 1061932 w 12191999"/>
              <a:gd name="connsiteY4" fmla="*/ 2123863 h 2123864"/>
              <a:gd name="connsiteX5" fmla="*/ 0 w 12191999"/>
              <a:gd name="connsiteY5" fmla="*/ 1061931 h 2123864"/>
              <a:gd name="connsiteX6" fmla="*/ 0 w 12191999"/>
              <a:gd name="connsiteY6" fmla="*/ 0 h 2123864"/>
              <a:gd name="connsiteX7" fmla="*/ 0 w 12191999"/>
              <a:gd name="connsiteY7" fmla="*/ 0 h 2123864"/>
              <a:gd name="connsiteX0" fmla="*/ 0 w 12191999"/>
              <a:gd name="connsiteY0" fmla="*/ 0 h 2123864"/>
              <a:gd name="connsiteX1" fmla="*/ 12191999 w 12191999"/>
              <a:gd name="connsiteY1" fmla="*/ 0 h 2123864"/>
              <a:gd name="connsiteX2" fmla="*/ 11612879 w 12191999"/>
              <a:gd name="connsiteY2" fmla="*/ 381000 h 2123864"/>
              <a:gd name="connsiteX3" fmla="*/ 9636547 w 12191999"/>
              <a:gd name="connsiteY3" fmla="*/ 2123864 h 2123864"/>
              <a:gd name="connsiteX4" fmla="*/ 1061932 w 12191999"/>
              <a:gd name="connsiteY4" fmla="*/ 2123863 h 2123864"/>
              <a:gd name="connsiteX5" fmla="*/ 0 w 12191999"/>
              <a:gd name="connsiteY5" fmla="*/ 1061931 h 2123864"/>
              <a:gd name="connsiteX6" fmla="*/ 0 w 12191999"/>
              <a:gd name="connsiteY6" fmla="*/ 0 h 2123864"/>
              <a:gd name="connsiteX7" fmla="*/ 0 w 12191999"/>
              <a:gd name="connsiteY7" fmla="*/ 0 h 2123864"/>
              <a:gd name="connsiteX0" fmla="*/ 0 w 12732723"/>
              <a:gd name="connsiteY0" fmla="*/ 0 h 2123864"/>
              <a:gd name="connsiteX1" fmla="*/ 12191999 w 12732723"/>
              <a:gd name="connsiteY1" fmla="*/ 0 h 2123864"/>
              <a:gd name="connsiteX2" fmla="*/ 9636547 w 12732723"/>
              <a:gd name="connsiteY2" fmla="*/ 2123864 h 2123864"/>
              <a:gd name="connsiteX3" fmla="*/ 1061932 w 12732723"/>
              <a:gd name="connsiteY3" fmla="*/ 2123863 h 2123864"/>
              <a:gd name="connsiteX4" fmla="*/ 0 w 12732723"/>
              <a:gd name="connsiteY4" fmla="*/ 1061931 h 2123864"/>
              <a:gd name="connsiteX5" fmla="*/ 0 w 12732723"/>
              <a:gd name="connsiteY5" fmla="*/ 0 h 2123864"/>
              <a:gd name="connsiteX6" fmla="*/ 0 w 12732723"/>
              <a:gd name="connsiteY6" fmla="*/ 0 h 2123864"/>
              <a:gd name="connsiteX0" fmla="*/ 0 w 12191999"/>
              <a:gd name="connsiteY0" fmla="*/ 0 h 2123864"/>
              <a:gd name="connsiteX1" fmla="*/ 12191999 w 12191999"/>
              <a:gd name="connsiteY1" fmla="*/ 0 h 2123864"/>
              <a:gd name="connsiteX2" fmla="*/ 9636547 w 12191999"/>
              <a:gd name="connsiteY2" fmla="*/ 2123864 h 2123864"/>
              <a:gd name="connsiteX3" fmla="*/ 1061932 w 12191999"/>
              <a:gd name="connsiteY3" fmla="*/ 2123863 h 2123864"/>
              <a:gd name="connsiteX4" fmla="*/ 0 w 12191999"/>
              <a:gd name="connsiteY4" fmla="*/ 1061931 h 2123864"/>
              <a:gd name="connsiteX5" fmla="*/ 0 w 12191999"/>
              <a:gd name="connsiteY5" fmla="*/ 0 h 2123864"/>
              <a:gd name="connsiteX6" fmla="*/ 0 w 12191999"/>
              <a:gd name="connsiteY6" fmla="*/ 0 h 2123864"/>
              <a:gd name="connsiteX0" fmla="*/ 0 w 12191999"/>
              <a:gd name="connsiteY0" fmla="*/ 0 h 2123864"/>
              <a:gd name="connsiteX1" fmla="*/ 12191999 w 12191999"/>
              <a:gd name="connsiteY1" fmla="*/ 0 h 2123864"/>
              <a:gd name="connsiteX2" fmla="*/ 9636547 w 12191999"/>
              <a:gd name="connsiteY2" fmla="*/ 2123864 h 2123864"/>
              <a:gd name="connsiteX3" fmla="*/ 1061932 w 12191999"/>
              <a:gd name="connsiteY3" fmla="*/ 2123863 h 2123864"/>
              <a:gd name="connsiteX4" fmla="*/ 0 w 12191999"/>
              <a:gd name="connsiteY4" fmla="*/ 1061931 h 2123864"/>
              <a:gd name="connsiteX5" fmla="*/ 0 w 12191999"/>
              <a:gd name="connsiteY5" fmla="*/ 0 h 2123864"/>
              <a:gd name="connsiteX6" fmla="*/ 0 w 12191999"/>
              <a:gd name="connsiteY6" fmla="*/ 0 h 2123864"/>
              <a:gd name="connsiteX0" fmla="*/ 0 w 12191999"/>
              <a:gd name="connsiteY0" fmla="*/ 0 h 2123864"/>
              <a:gd name="connsiteX1" fmla="*/ 12191999 w 12191999"/>
              <a:gd name="connsiteY1" fmla="*/ 0 h 2123864"/>
              <a:gd name="connsiteX2" fmla="*/ 9636547 w 12191999"/>
              <a:gd name="connsiteY2" fmla="*/ 2123864 h 2123864"/>
              <a:gd name="connsiteX3" fmla="*/ 1061932 w 12191999"/>
              <a:gd name="connsiteY3" fmla="*/ 2123863 h 2123864"/>
              <a:gd name="connsiteX4" fmla="*/ 0 w 12191999"/>
              <a:gd name="connsiteY4" fmla="*/ 1061931 h 2123864"/>
              <a:gd name="connsiteX5" fmla="*/ 0 w 12191999"/>
              <a:gd name="connsiteY5" fmla="*/ 0 h 2123864"/>
              <a:gd name="connsiteX6" fmla="*/ 0 w 12191999"/>
              <a:gd name="connsiteY6" fmla="*/ 0 h 2123864"/>
              <a:gd name="connsiteX0" fmla="*/ 0 w 12191999"/>
              <a:gd name="connsiteY0" fmla="*/ 0 h 2126534"/>
              <a:gd name="connsiteX1" fmla="*/ 12191999 w 12191999"/>
              <a:gd name="connsiteY1" fmla="*/ 0 h 2126534"/>
              <a:gd name="connsiteX2" fmla="*/ 9636547 w 12191999"/>
              <a:gd name="connsiteY2" fmla="*/ 2123864 h 2126534"/>
              <a:gd name="connsiteX3" fmla="*/ 1061932 w 12191999"/>
              <a:gd name="connsiteY3" fmla="*/ 2123863 h 2126534"/>
              <a:gd name="connsiteX4" fmla="*/ 0 w 12191999"/>
              <a:gd name="connsiteY4" fmla="*/ 1061931 h 2126534"/>
              <a:gd name="connsiteX5" fmla="*/ 0 w 12191999"/>
              <a:gd name="connsiteY5" fmla="*/ 0 h 2126534"/>
              <a:gd name="connsiteX6" fmla="*/ 0 w 12191999"/>
              <a:gd name="connsiteY6" fmla="*/ 0 h 2126534"/>
              <a:gd name="connsiteX0" fmla="*/ 0 w 12191999"/>
              <a:gd name="connsiteY0" fmla="*/ 0 h 2388136"/>
              <a:gd name="connsiteX1" fmla="*/ 12191999 w 12191999"/>
              <a:gd name="connsiteY1" fmla="*/ 0 h 2388136"/>
              <a:gd name="connsiteX2" fmla="*/ 9636547 w 12191999"/>
              <a:gd name="connsiteY2" fmla="*/ 2123864 h 2388136"/>
              <a:gd name="connsiteX3" fmla="*/ 1061932 w 12191999"/>
              <a:gd name="connsiteY3" fmla="*/ 2123863 h 2388136"/>
              <a:gd name="connsiteX4" fmla="*/ 0 w 12191999"/>
              <a:gd name="connsiteY4" fmla="*/ 2128731 h 2388136"/>
              <a:gd name="connsiteX5" fmla="*/ 0 w 12191999"/>
              <a:gd name="connsiteY5" fmla="*/ 0 h 2388136"/>
              <a:gd name="connsiteX6" fmla="*/ 0 w 12191999"/>
              <a:gd name="connsiteY6" fmla="*/ 0 h 2388136"/>
              <a:gd name="connsiteX0" fmla="*/ 0 w 12191999"/>
              <a:gd name="connsiteY0" fmla="*/ 0 h 2128731"/>
              <a:gd name="connsiteX1" fmla="*/ 12191999 w 12191999"/>
              <a:gd name="connsiteY1" fmla="*/ 0 h 2128731"/>
              <a:gd name="connsiteX2" fmla="*/ 9636547 w 12191999"/>
              <a:gd name="connsiteY2" fmla="*/ 2123864 h 2128731"/>
              <a:gd name="connsiteX3" fmla="*/ 0 w 12191999"/>
              <a:gd name="connsiteY3" fmla="*/ 2128731 h 2128731"/>
              <a:gd name="connsiteX4" fmla="*/ 0 w 12191999"/>
              <a:gd name="connsiteY4" fmla="*/ 0 h 2128731"/>
              <a:gd name="connsiteX5" fmla="*/ 0 w 12191999"/>
              <a:gd name="connsiteY5" fmla="*/ 0 h 2128731"/>
              <a:gd name="connsiteX0" fmla="*/ 0 w 12191999"/>
              <a:gd name="connsiteY0" fmla="*/ 0 h 2128731"/>
              <a:gd name="connsiteX1" fmla="*/ 12191999 w 12191999"/>
              <a:gd name="connsiteY1" fmla="*/ 0 h 2128731"/>
              <a:gd name="connsiteX2" fmla="*/ 9636547 w 12191999"/>
              <a:gd name="connsiteY2" fmla="*/ 2123864 h 2128731"/>
              <a:gd name="connsiteX3" fmla="*/ 0 w 12191999"/>
              <a:gd name="connsiteY3" fmla="*/ 2128731 h 2128731"/>
              <a:gd name="connsiteX4" fmla="*/ 0 w 12191999"/>
              <a:gd name="connsiteY4" fmla="*/ 0 h 2128731"/>
              <a:gd name="connsiteX5" fmla="*/ 0 w 12191999"/>
              <a:gd name="connsiteY5" fmla="*/ 0 h 2128731"/>
              <a:gd name="connsiteX0" fmla="*/ 0 w 12191999"/>
              <a:gd name="connsiteY0" fmla="*/ 0 h 2128731"/>
              <a:gd name="connsiteX1" fmla="*/ 12191999 w 12191999"/>
              <a:gd name="connsiteY1" fmla="*/ 0 h 2128731"/>
              <a:gd name="connsiteX2" fmla="*/ 9636547 w 12191999"/>
              <a:gd name="connsiteY2" fmla="*/ 2123864 h 2128731"/>
              <a:gd name="connsiteX3" fmla="*/ 0 w 12191999"/>
              <a:gd name="connsiteY3" fmla="*/ 2128731 h 2128731"/>
              <a:gd name="connsiteX4" fmla="*/ 0 w 12191999"/>
              <a:gd name="connsiteY4" fmla="*/ 0 h 2128731"/>
              <a:gd name="connsiteX5" fmla="*/ 0 w 12191999"/>
              <a:gd name="connsiteY5" fmla="*/ 0 h 2128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2128731">
                <a:moveTo>
                  <a:pt x="0" y="0"/>
                </a:moveTo>
                <a:lnTo>
                  <a:pt x="12191999" y="0"/>
                </a:lnTo>
                <a:cubicBezTo>
                  <a:pt x="12045490" y="887377"/>
                  <a:pt x="11262958" y="2196607"/>
                  <a:pt x="9636547" y="2123864"/>
                </a:cubicBezTo>
                <a:lnTo>
                  <a:pt x="0" y="2128731"/>
                </a:lnTo>
                <a:lnTo>
                  <a:pt x="0" y="0"/>
                </a:lnTo>
                <a:lnTo>
                  <a:pt x="0" y="0"/>
                </a:lnTo>
                <a:close/>
              </a:path>
            </a:pathLst>
          </a:custGeom>
          <a:solidFill>
            <a:schemeClr val="accent2">
              <a:alpha val="80000"/>
            </a:schemeClr>
          </a:solidFill>
        </p:spPr>
        <p:txBody>
          <a:bodyPr rtlCol="0"/>
          <a:lstStyle>
            <a:lvl1pPr marL="914400">
              <a:lnSpc>
                <a:spcPct val="100000"/>
              </a:lnSpc>
              <a:defRPr>
                <a:solidFill>
                  <a:schemeClr val="bg2"/>
                </a:solidFill>
              </a:defRPr>
            </a:lvl1pPr>
          </a:lstStyle>
          <a:p>
            <a:pPr rtl="0"/>
            <a:r>
              <a:rPr lang="en-US">
                <a:solidFill>
                  <a:srgbClr val="FFFFFF"/>
                </a:solidFill>
              </a:rPr>
              <a:t>Click to edit Master title style</a:t>
            </a:r>
            <a:endParaRPr lang="en-GB" dirty="0">
              <a:solidFill>
                <a:srgbClr val="FFFFFF"/>
              </a:solidFill>
            </a:endParaRPr>
          </a:p>
        </p:txBody>
      </p:sp>
      <p:sp>
        <p:nvSpPr>
          <p:cNvPr id="25" name="Picture Placeholder 36">
            <a:extLst>
              <a:ext uri="{FF2B5EF4-FFF2-40B4-BE49-F238E27FC236}">
                <a16:creationId xmlns:a16="http://schemas.microsoft.com/office/drawing/2014/main" id="{22F784D1-8CE5-4710-ADC3-2F70D5766F77}"/>
              </a:ext>
            </a:extLst>
          </p:cNvPr>
          <p:cNvSpPr>
            <a:spLocks noGrp="1"/>
          </p:cNvSpPr>
          <p:nvPr>
            <p:ph type="pic" sz="quarter" idx="21"/>
          </p:nvPr>
        </p:nvSpPr>
        <p:spPr>
          <a:xfrm>
            <a:off x="863600" y="2185416"/>
            <a:ext cx="2286000" cy="1746504"/>
          </a:xfrm>
          <a:solidFill>
            <a:schemeClr val="accent6"/>
          </a:solidFill>
        </p:spPr>
        <p:txBody>
          <a:bodyPr rtlCol="0"/>
          <a:lstStyle/>
          <a:p>
            <a:pPr rtl="0"/>
            <a:r>
              <a:rPr lang="en-US"/>
              <a:t>Click icon to add picture</a:t>
            </a:r>
            <a:endParaRPr lang="en-GB" dirty="0"/>
          </a:p>
        </p:txBody>
      </p:sp>
      <p:sp>
        <p:nvSpPr>
          <p:cNvPr id="24" name="Text Placeholder 30">
            <a:extLst>
              <a:ext uri="{FF2B5EF4-FFF2-40B4-BE49-F238E27FC236}">
                <a16:creationId xmlns:a16="http://schemas.microsoft.com/office/drawing/2014/main" id="{1F2D6BF5-159D-4F01-BDEB-0FBD75D3F498}"/>
              </a:ext>
            </a:extLst>
          </p:cNvPr>
          <p:cNvSpPr>
            <a:spLocks noGrp="1"/>
          </p:cNvSpPr>
          <p:nvPr>
            <p:ph type="body" sz="quarter" idx="20" hasCustomPrompt="1"/>
          </p:nvPr>
        </p:nvSpPr>
        <p:spPr>
          <a:xfrm>
            <a:off x="871298" y="3970230"/>
            <a:ext cx="2286000" cy="877824"/>
          </a:xfrm>
        </p:spPr>
        <p:txBody>
          <a:bodyPr rtlCol="0" anchor="b" anchorCtr="0"/>
          <a:lstStyle>
            <a:lvl1pPr>
              <a:buNone/>
              <a:defRPr sz="2000" b="1">
                <a:solidFill>
                  <a:schemeClr val="bg2"/>
                </a:solidFill>
              </a:defRPr>
            </a:lvl1pPr>
          </a:lstStyle>
          <a:p>
            <a:pPr lvl="0" rtl="0"/>
            <a:r>
              <a:rPr lang="en-GB"/>
              <a:t>Name</a:t>
            </a:r>
          </a:p>
        </p:txBody>
      </p:sp>
      <p:sp>
        <p:nvSpPr>
          <p:cNvPr id="17" name="Text Placeholder 2">
            <a:extLst>
              <a:ext uri="{FF2B5EF4-FFF2-40B4-BE49-F238E27FC236}">
                <a16:creationId xmlns:a16="http://schemas.microsoft.com/office/drawing/2014/main" id="{518C033F-CC28-477A-8A72-AD0398D3680F}"/>
              </a:ext>
            </a:extLst>
          </p:cNvPr>
          <p:cNvSpPr>
            <a:spLocks noGrp="1"/>
          </p:cNvSpPr>
          <p:nvPr>
            <p:ph type="body" idx="13" hasCustomPrompt="1"/>
          </p:nvPr>
        </p:nvSpPr>
        <p:spPr>
          <a:xfrm>
            <a:off x="864181" y="4948171"/>
            <a:ext cx="2286000" cy="741904"/>
          </a:xfrm>
        </p:spPr>
        <p:txBody>
          <a:bodyPr rtlCol="0">
            <a:noAutofit/>
          </a:bodyPr>
          <a:lstStyle>
            <a:lvl1pPr marL="0" indent="0">
              <a:buNone/>
              <a:defRPr sz="1800">
                <a:solidFill>
                  <a:schemeClr val="bg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Title</a:t>
            </a:r>
          </a:p>
        </p:txBody>
      </p:sp>
      <p:sp>
        <p:nvSpPr>
          <p:cNvPr id="26" name="Picture Placeholder 36">
            <a:extLst>
              <a:ext uri="{FF2B5EF4-FFF2-40B4-BE49-F238E27FC236}">
                <a16:creationId xmlns:a16="http://schemas.microsoft.com/office/drawing/2014/main" id="{599604B7-B0E5-4112-9123-341EB9C62675}"/>
              </a:ext>
            </a:extLst>
          </p:cNvPr>
          <p:cNvSpPr>
            <a:spLocks noGrp="1"/>
          </p:cNvSpPr>
          <p:nvPr>
            <p:ph type="pic" sz="quarter" idx="22"/>
          </p:nvPr>
        </p:nvSpPr>
        <p:spPr>
          <a:xfrm>
            <a:off x="3593592" y="2185416"/>
            <a:ext cx="2286000" cy="1746504"/>
          </a:xfrm>
          <a:solidFill>
            <a:schemeClr val="accent6"/>
          </a:solidFill>
        </p:spPr>
        <p:txBody>
          <a:bodyPr rtlCol="0"/>
          <a:lstStyle/>
          <a:p>
            <a:pPr rtl="0"/>
            <a:r>
              <a:rPr lang="en-US"/>
              <a:t>Click icon to add picture</a:t>
            </a:r>
            <a:endParaRPr lang="en-GB" dirty="0"/>
          </a:p>
        </p:txBody>
      </p:sp>
      <p:sp>
        <p:nvSpPr>
          <p:cNvPr id="21" name="Text Placeholder 30">
            <a:extLst>
              <a:ext uri="{FF2B5EF4-FFF2-40B4-BE49-F238E27FC236}">
                <a16:creationId xmlns:a16="http://schemas.microsoft.com/office/drawing/2014/main" id="{B4836FAA-F9D8-465B-8985-A5A10F5F2E29}"/>
              </a:ext>
            </a:extLst>
          </p:cNvPr>
          <p:cNvSpPr>
            <a:spLocks noGrp="1"/>
          </p:cNvSpPr>
          <p:nvPr>
            <p:ph type="body" sz="quarter" idx="17" hasCustomPrompt="1"/>
          </p:nvPr>
        </p:nvSpPr>
        <p:spPr>
          <a:xfrm>
            <a:off x="3593592" y="3971853"/>
            <a:ext cx="2286000" cy="877824"/>
          </a:xfrm>
        </p:spPr>
        <p:txBody>
          <a:bodyPr rtlCol="0" anchor="b" anchorCtr="0"/>
          <a:lstStyle>
            <a:lvl1pPr>
              <a:buNone/>
              <a:defRPr sz="2000" b="1">
                <a:solidFill>
                  <a:schemeClr val="bg2"/>
                </a:solidFill>
              </a:defRPr>
            </a:lvl1pPr>
          </a:lstStyle>
          <a:p>
            <a:pPr lvl="0" rtl="0"/>
            <a:r>
              <a:rPr lang="en-GB"/>
              <a:t>Name</a:t>
            </a:r>
          </a:p>
        </p:txBody>
      </p:sp>
      <p:sp>
        <p:nvSpPr>
          <p:cNvPr id="18" name="Text Placeholder 2">
            <a:extLst>
              <a:ext uri="{FF2B5EF4-FFF2-40B4-BE49-F238E27FC236}">
                <a16:creationId xmlns:a16="http://schemas.microsoft.com/office/drawing/2014/main" id="{83A2A0BF-0F76-4FDC-97BF-55EBAD5FFFE7}"/>
              </a:ext>
            </a:extLst>
          </p:cNvPr>
          <p:cNvSpPr>
            <a:spLocks noGrp="1"/>
          </p:cNvSpPr>
          <p:nvPr>
            <p:ph type="body" idx="14" hasCustomPrompt="1"/>
          </p:nvPr>
        </p:nvSpPr>
        <p:spPr>
          <a:xfrm>
            <a:off x="3593592" y="4948171"/>
            <a:ext cx="2286000" cy="741904"/>
          </a:xfrm>
        </p:spPr>
        <p:txBody>
          <a:bodyPr rtlCol="0">
            <a:noAutofit/>
          </a:bodyPr>
          <a:lstStyle>
            <a:lvl1pPr marL="0" indent="0">
              <a:buNone/>
              <a:defRPr sz="1800">
                <a:solidFill>
                  <a:schemeClr val="bg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Title</a:t>
            </a:r>
          </a:p>
        </p:txBody>
      </p:sp>
      <p:sp>
        <p:nvSpPr>
          <p:cNvPr id="27" name="Picture Placeholder 36">
            <a:extLst>
              <a:ext uri="{FF2B5EF4-FFF2-40B4-BE49-F238E27FC236}">
                <a16:creationId xmlns:a16="http://schemas.microsoft.com/office/drawing/2014/main" id="{811A58E2-70B8-4F18-AF4A-136F58682C43}"/>
              </a:ext>
            </a:extLst>
          </p:cNvPr>
          <p:cNvSpPr>
            <a:spLocks noGrp="1"/>
          </p:cNvSpPr>
          <p:nvPr>
            <p:ph type="pic" sz="quarter" idx="23"/>
          </p:nvPr>
        </p:nvSpPr>
        <p:spPr>
          <a:xfrm>
            <a:off x="6309360" y="2185416"/>
            <a:ext cx="2286000" cy="1746504"/>
          </a:xfrm>
          <a:solidFill>
            <a:schemeClr val="accent6"/>
          </a:solidFill>
        </p:spPr>
        <p:txBody>
          <a:bodyPr rtlCol="0"/>
          <a:lstStyle/>
          <a:p>
            <a:pPr rtl="0"/>
            <a:r>
              <a:rPr lang="en-US"/>
              <a:t>Click icon to add picture</a:t>
            </a:r>
            <a:endParaRPr lang="en-GB" dirty="0"/>
          </a:p>
        </p:txBody>
      </p:sp>
      <p:sp>
        <p:nvSpPr>
          <p:cNvPr id="22" name="Text Placeholder 30">
            <a:extLst>
              <a:ext uri="{FF2B5EF4-FFF2-40B4-BE49-F238E27FC236}">
                <a16:creationId xmlns:a16="http://schemas.microsoft.com/office/drawing/2014/main" id="{51A90A66-376F-4665-B6E9-475C686D7971}"/>
              </a:ext>
            </a:extLst>
          </p:cNvPr>
          <p:cNvSpPr>
            <a:spLocks noGrp="1"/>
          </p:cNvSpPr>
          <p:nvPr>
            <p:ph type="body" sz="quarter" idx="18" hasCustomPrompt="1"/>
          </p:nvPr>
        </p:nvSpPr>
        <p:spPr>
          <a:xfrm>
            <a:off x="6309360" y="3971853"/>
            <a:ext cx="2286000" cy="877824"/>
          </a:xfrm>
        </p:spPr>
        <p:txBody>
          <a:bodyPr rtlCol="0" anchor="b" anchorCtr="0"/>
          <a:lstStyle>
            <a:lvl1pPr>
              <a:buNone/>
              <a:defRPr sz="2000" b="1">
                <a:solidFill>
                  <a:schemeClr val="bg2"/>
                </a:solidFill>
              </a:defRPr>
            </a:lvl1pPr>
          </a:lstStyle>
          <a:p>
            <a:pPr lvl="0" rtl="0"/>
            <a:r>
              <a:rPr lang="en-GB"/>
              <a:t>Name</a:t>
            </a:r>
          </a:p>
        </p:txBody>
      </p:sp>
      <p:sp>
        <p:nvSpPr>
          <p:cNvPr id="19" name="Text Placeholder 2">
            <a:extLst>
              <a:ext uri="{FF2B5EF4-FFF2-40B4-BE49-F238E27FC236}">
                <a16:creationId xmlns:a16="http://schemas.microsoft.com/office/drawing/2014/main" id="{7FD8E69F-7035-465B-98F7-47AAF27D3AD7}"/>
              </a:ext>
            </a:extLst>
          </p:cNvPr>
          <p:cNvSpPr>
            <a:spLocks noGrp="1"/>
          </p:cNvSpPr>
          <p:nvPr>
            <p:ph type="body" idx="15" hasCustomPrompt="1"/>
          </p:nvPr>
        </p:nvSpPr>
        <p:spPr>
          <a:xfrm>
            <a:off x="6309360" y="4949098"/>
            <a:ext cx="2286000" cy="741904"/>
          </a:xfrm>
        </p:spPr>
        <p:txBody>
          <a:bodyPr rtlCol="0">
            <a:noAutofit/>
          </a:bodyPr>
          <a:lstStyle>
            <a:lvl1pPr marL="0" indent="0">
              <a:buNone/>
              <a:defRPr sz="1800">
                <a:solidFill>
                  <a:schemeClr val="bg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Title</a:t>
            </a:r>
          </a:p>
        </p:txBody>
      </p:sp>
      <p:sp>
        <p:nvSpPr>
          <p:cNvPr id="28" name="Picture Placeholder 36">
            <a:extLst>
              <a:ext uri="{FF2B5EF4-FFF2-40B4-BE49-F238E27FC236}">
                <a16:creationId xmlns:a16="http://schemas.microsoft.com/office/drawing/2014/main" id="{D390D85C-0A55-413E-9301-4F451686AB8B}"/>
              </a:ext>
            </a:extLst>
          </p:cNvPr>
          <p:cNvSpPr>
            <a:spLocks noGrp="1"/>
          </p:cNvSpPr>
          <p:nvPr>
            <p:ph type="pic" sz="quarter" idx="24"/>
          </p:nvPr>
        </p:nvSpPr>
        <p:spPr>
          <a:xfrm>
            <a:off x="9015984" y="2185416"/>
            <a:ext cx="2286000" cy="1746504"/>
          </a:xfrm>
          <a:solidFill>
            <a:schemeClr val="accent6"/>
          </a:solidFill>
        </p:spPr>
        <p:txBody>
          <a:bodyPr rtlCol="0"/>
          <a:lstStyle/>
          <a:p>
            <a:pPr rtl="0"/>
            <a:r>
              <a:rPr lang="en-US"/>
              <a:t>Click icon to add picture</a:t>
            </a:r>
            <a:endParaRPr lang="en-GB" dirty="0"/>
          </a:p>
        </p:txBody>
      </p:sp>
      <p:sp>
        <p:nvSpPr>
          <p:cNvPr id="23" name="Text Placeholder 30">
            <a:extLst>
              <a:ext uri="{FF2B5EF4-FFF2-40B4-BE49-F238E27FC236}">
                <a16:creationId xmlns:a16="http://schemas.microsoft.com/office/drawing/2014/main" id="{4C70777F-7849-4350-9858-AB46DD43F28E}"/>
              </a:ext>
            </a:extLst>
          </p:cNvPr>
          <p:cNvSpPr>
            <a:spLocks noGrp="1"/>
          </p:cNvSpPr>
          <p:nvPr>
            <p:ph type="body" sz="quarter" idx="19" hasCustomPrompt="1"/>
          </p:nvPr>
        </p:nvSpPr>
        <p:spPr>
          <a:xfrm>
            <a:off x="9015984" y="3976192"/>
            <a:ext cx="2286000" cy="877824"/>
          </a:xfrm>
        </p:spPr>
        <p:txBody>
          <a:bodyPr rtlCol="0" anchor="b" anchorCtr="0"/>
          <a:lstStyle>
            <a:lvl1pPr>
              <a:buNone/>
              <a:defRPr sz="2000" b="1">
                <a:solidFill>
                  <a:schemeClr val="bg2"/>
                </a:solidFill>
              </a:defRPr>
            </a:lvl1pPr>
          </a:lstStyle>
          <a:p>
            <a:pPr lvl="0" rtl="0"/>
            <a:r>
              <a:rPr lang="en-GB"/>
              <a:t>Name</a:t>
            </a:r>
          </a:p>
        </p:txBody>
      </p:sp>
      <p:sp>
        <p:nvSpPr>
          <p:cNvPr id="20" name="Text Placeholder 2">
            <a:extLst>
              <a:ext uri="{FF2B5EF4-FFF2-40B4-BE49-F238E27FC236}">
                <a16:creationId xmlns:a16="http://schemas.microsoft.com/office/drawing/2014/main" id="{08918885-EB29-485A-A99A-D589B7ABAD71}"/>
              </a:ext>
            </a:extLst>
          </p:cNvPr>
          <p:cNvSpPr>
            <a:spLocks noGrp="1"/>
          </p:cNvSpPr>
          <p:nvPr>
            <p:ph type="body" idx="16" hasCustomPrompt="1"/>
          </p:nvPr>
        </p:nvSpPr>
        <p:spPr>
          <a:xfrm>
            <a:off x="9015984" y="4945456"/>
            <a:ext cx="2286000" cy="741904"/>
          </a:xfrm>
        </p:spPr>
        <p:txBody>
          <a:bodyPr rtlCol="0">
            <a:noAutofit/>
          </a:bodyPr>
          <a:lstStyle>
            <a:lvl1pPr marL="0" indent="0">
              <a:buNone/>
              <a:defRPr sz="1800">
                <a:solidFill>
                  <a:schemeClr val="bg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Title</a:t>
            </a:r>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rtlCol="0"/>
          <a:lstStyle>
            <a:lvl1pPr>
              <a:defRPr>
                <a:solidFill>
                  <a:schemeClr val="bg2"/>
                </a:solidFill>
              </a:defRPr>
            </a:lvl1pPr>
          </a:lstStyle>
          <a:p>
            <a:pPr rtl="0"/>
            <a:r>
              <a:rPr lang="en-GB"/>
              <a:t>Sample Footer Text</a:t>
            </a:r>
          </a:p>
        </p:txBody>
      </p:sp>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15791133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51886-4F39-4E3E-948D-DBC73F267AED}"/>
              </a:ext>
            </a:extLst>
          </p:cNvPr>
          <p:cNvSpPr>
            <a:spLocks noGrp="1"/>
          </p:cNvSpPr>
          <p:nvPr>
            <p:ph type="title"/>
          </p:nvPr>
        </p:nvSpPr>
        <p:spPr>
          <a:xfrm>
            <a:off x="839788" y="448056"/>
            <a:ext cx="10515600" cy="1325563"/>
          </a:xfrm>
        </p:spPr>
        <p:txBody>
          <a:bodyPr rtlCol="0"/>
          <a:lstStyle/>
          <a:p>
            <a:pPr rtl="0"/>
            <a:r>
              <a:rPr lang="en-US"/>
              <a:t>Click to edit Master title style</a:t>
            </a:r>
            <a:endParaRPr lang="en-GB"/>
          </a:p>
        </p:txBody>
      </p:sp>
      <p:sp>
        <p:nvSpPr>
          <p:cNvPr id="3" name="Text Placeholder 2">
            <a:extLst>
              <a:ext uri="{FF2B5EF4-FFF2-40B4-BE49-F238E27FC236}">
                <a16:creationId xmlns:a16="http://schemas.microsoft.com/office/drawing/2014/main" id="{4B2C7B2A-B6BE-46FD-9278-A5246BF7EEB8}"/>
              </a:ext>
            </a:extLst>
          </p:cNvPr>
          <p:cNvSpPr>
            <a:spLocks noGrp="1"/>
          </p:cNvSpPr>
          <p:nvPr>
            <p:ph type="body" idx="1"/>
          </p:nvPr>
        </p:nvSpPr>
        <p:spPr>
          <a:xfrm>
            <a:off x="839788" y="1681163"/>
            <a:ext cx="5157787" cy="823912"/>
          </a:xfrm>
        </p:spPr>
        <p:txBody>
          <a:bodyPr rtlCol="0"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a:extLst>
              <a:ext uri="{FF2B5EF4-FFF2-40B4-BE49-F238E27FC236}">
                <a16:creationId xmlns:a16="http://schemas.microsoft.com/office/drawing/2014/main" id="{BAE85295-E4B5-4D75-954F-B07A2F4CABF8}"/>
              </a:ext>
            </a:extLst>
          </p:cNvPr>
          <p:cNvSpPr>
            <a:spLocks noGrp="1"/>
          </p:cNvSpPr>
          <p:nvPr>
            <p:ph sz="half" idx="2"/>
          </p:nvPr>
        </p:nvSpPr>
        <p:spPr>
          <a:xfrm>
            <a:off x="839788" y="2635623"/>
            <a:ext cx="5157787" cy="3554039"/>
          </a:xfrm>
        </p:spPr>
        <p:txBody>
          <a:bodyPr rtlCol="0">
            <a:noAutofit/>
          </a:bodyPr>
          <a:lstStyle>
            <a:lvl1pPr marL="283464" indent="-283464">
              <a:defRPr sz="2000"/>
            </a:lvl1pPr>
            <a:lvl2pPr marL="283464" indent="-283464">
              <a:defRPr sz="1800"/>
            </a:lvl2pPr>
            <a:lvl3pPr marL="283464" indent="-283464">
              <a:defRPr sz="1600"/>
            </a:lvl3pPr>
            <a:lvl4pPr marL="283464" indent="-283464">
              <a:defRPr sz="1400"/>
            </a:lvl4pPr>
            <a:lvl5pPr marL="283464" indent="-283464">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5" name="Text Placeholder 4">
            <a:extLst>
              <a:ext uri="{FF2B5EF4-FFF2-40B4-BE49-F238E27FC236}">
                <a16:creationId xmlns:a16="http://schemas.microsoft.com/office/drawing/2014/main" id="{E687ABF0-C78D-4589-8FA5-0D6238B4B084}"/>
              </a:ext>
            </a:extLst>
          </p:cNvPr>
          <p:cNvSpPr>
            <a:spLocks noGrp="1"/>
          </p:cNvSpPr>
          <p:nvPr>
            <p:ph type="body" sz="quarter" idx="3"/>
          </p:nvPr>
        </p:nvSpPr>
        <p:spPr>
          <a:xfrm>
            <a:off x="6172200" y="1681163"/>
            <a:ext cx="5183188" cy="823912"/>
          </a:xfrm>
        </p:spPr>
        <p:txBody>
          <a:bodyPr rtlCol="0"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6" name="Content Placeholder 5">
            <a:extLst>
              <a:ext uri="{FF2B5EF4-FFF2-40B4-BE49-F238E27FC236}">
                <a16:creationId xmlns:a16="http://schemas.microsoft.com/office/drawing/2014/main" id="{EC6A4064-2E0A-4FC3-837B-14EC0EF3A652}"/>
              </a:ext>
            </a:extLst>
          </p:cNvPr>
          <p:cNvSpPr>
            <a:spLocks noGrp="1"/>
          </p:cNvSpPr>
          <p:nvPr>
            <p:ph sz="quarter" idx="4"/>
          </p:nvPr>
        </p:nvSpPr>
        <p:spPr>
          <a:xfrm>
            <a:off x="6172200" y="2635623"/>
            <a:ext cx="5183188" cy="3554040"/>
          </a:xfrm>
        </p:spPr>
        <p:txBody>
          <a:bodyPr rtlCol="0">
            <a:noAutofit/>
          </a:bodyPr>
          <a:lstStyle>
            <a:lvl1pPr marL="283464" indent="-283464">
              <a:defRPr sz="2000"/>
            </a:lvl1pPr>
            <a:lvl2pPr marL="283464" indent="-283464">
              <a:defRPr sz="1800"/>
            </a:lvl2pPr>
            <a:lvl3pPr marL="283464" indent="-283464">
              <a:defRPr sz="1600"/>
            </a:lvl3pPr>
            <a:lvl4pPr marL="283464" indent="-283464">
              <a:defRPr sz="1400"/>
            </a:lvl4pPr>
            <a:lvl5pPr marL="283464" indent="-283464">
              <a:defRPr sz="14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8" name="Footer Placeholder 7">
            <a:extLst>
              <a:ext uri="{FF2B5EF4-FFF2-40B4-BE49-F238E27FC236}">
                <a16:creationId xmlns:a16="http://schemas.microsoft.com/office/drawing/2014/main" id="{F14EC709-AAD9-475C-AC6A-943A8E872A97}"/>
              </a:ext>
            </a:extLst>
          </p:cNvPr>
          <p:cNvSpPr>
            <a:spLocks noGrp="1"/>
          </p:cNvSpPr>
          <p:nvPr>
            <p:ph type="ftr" sz="quarter" idx="11"/>
          </p:nvPr>
        </p:nvSpPr>
        <p:spPr/>
        <p:txBody>
          <a:bodyPr rtlCol="0"/>
          <a:lstStyle/>
          <a:p>
            <a:pPr rtl="0"/>
            <a:r>
              <a:rPr lang="en-GB"/>
              <a:t>Sample Footer Text</a:t>
            </a:r>
          </a:p>
        </p:txBody>
      </p:sp>
      <p:sp>
        <p:nvSpPr>
          <p:cNvPr id="7" name="Date Placeholder 6">
            <a:extLst>
              <a:ext uri="{FF2B5EF4-FFF2-40B4-BE49-F238E27FC236}">
                <a16:creationId xmlns:a16="http://schemas.microsoft.com/office/drawing/2014/main" id="{38E3C169-8D29-4CC4-9581-748178F3C00A}"/>
              </a:ext>
            </a:extLst>
          </p:cNvPr>
          <p:cNvSpPr>
            <a:spLocks noGrp="1"/>
          </p:cNvSpPr>
          <p:nvPr>
            <p:ph type="dt" sz="half" idx="10"/>
          </p:nvPr>
        </p:nvSpPr>
        <p:spPr/>
        <p:txBody>
          <a:bodyPr rtlCol="0"/>
          <a:lstStyle>
            <a:lvl1pPr>
              <a:defRPr>
                <a:solidFill>
                  <a:schemeClr val="bg2"/>
                </a:solidFill>
              </a:defRPr>
            </a:lvl1pPr>
          </a:lstStyle>
          <a:p>
            <a:pPr rtl="0"/>
            <a:r>
              <a:rPr lang="en-GB"/>
              <a:t>2/8/20XX</a:t>
            </a:r>
          </a:p>
        </p:txBody>
      </p:sp>
      <p:sp>
        <p:nvSpPr>
          <p:cNvPr id="9" name="Slide Number Placeholder 8">
            <a:extLst>
              <a:ext uri="{FF2B5EF4-FFF2-40B4-BE49-F238E27FC236}">
                <a16:creationId xmlns:a16="http://schemas.microsoft.com/office/drawing/2014/main" id="{020C0E3E-587D-46EB-AAF5-011C137B0309}"/>
              </a:ext>
            </a:extLst>
          </p:cNvPr>
          <p:cNvSpPr>
            <a:spLocks noGrp="1"/>
          </p:cNvSpPr>
          <p:nvPr>
            <p:ph type="sldNum" sz="quarter" idx="12"/>
          </p:nvPr>
        </p:nvSpPr>
        <p:spPr/>
        <p:txBody>
          <a:bodyPr rtlCol="0"/>
          <a:lstStyle>
            <a:lvl1pPr>
              <a:defRPr>
                <a:solidFill>
                  <a:schemeClr val="bg2"/>
                </a:solidFill>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16955687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7A08E557-10DB-421A-876E-1AE58F8E07C4}"/>
              </a:ext>
            </a:extLst>
          </p:cNvPr>
          <p:cNvSpPr/>
          <p:nvPr/>
        </p:nvSpPr>
        <p:spPr>
          <a:xfrm>
            <a:off x="8839807"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dirty="0"/>
          </a:p>
        </p:txBody>
      </p:sp>
      <p:sp>
        <p:nvSpPr>
          <p:cNvPr id="5" name="Footer Placeholder 4">
            <a:extLst>
              <a:ext uri="{FF2B5EF4-FFF2-40B4-BE49-F238E27FC236}">
                <a16:creationId xmlns:a16="http://schemas.microsoft.com/office/drawing/2014/main" id="{EC2EBCA0-8609-4F35-8CA7-7AD35FDACD73}"/>
              </a:ext>
            </a:extLst>
          </p:cNvPr>
          <p:cNvSpPr>
            <a:spLocks noGrp="1"/>
          </p:cNvSpPr>
          <p:nvPr>
            <p:ph type="ftr" sz="quarter" idx="3"/>
          </p:nvPr>
        </p:nvSpPr>
        <p:spPr>
          <a:xfrm>
            <a:off x="914400" y="6434560"/>
            <a:ext cx="3428012" cy="365125"/>
          </a:xfrm>
          <a:prstGeom prst="rect">
            <a:avLst/>
          </a:prstGeom>
        </p:spPr>
        <p:txBody>
          <a:bodyPr vert="horz" lIns="91440" tIns="45720" rIns="91440" bIns="45720" rtlCol="0" anchor="ctr"/>
          <a:lstStyle>
            <a:lvl1pPr algn="l">
              <a:defRPr sz="1000" spc="50" baseline="0">
                <a:solidFill>
                  <a:schemeClr val="accent2"/>
                </a:solidFill>
                <a:latin typeface="+mn-lt"/>
              </a:defRPr>
            </a:lvl1pPr>
          </a:lstStyle>
          <a:p>
            <a:pPr rtl="0"/>
            <a:r>
              <a:rPr lang="en-GB" sz="1000"/>
              <a:t>Sample Footer Text</a:t>
            </a:r>
          </a:p>
        </p:txBody>
      </p:sp>
      <p:sp>
        <p:nvSpPr>
          <p:cNvPr id="2" name="Title Placeholder 1">
            <a:extLst>
              <a:ext uri="{FF2B5EF4-FFF2-40B4-BE49-F238E27FC236}">
                <a16:creationId xmlns:a16="http://schemas.microsoft.com/office/drawing/2014/main" id="{BFDA9639-38D2-4CD4-A861-F6B4C6CB99BD}"/>
              </a:ext>
            </a:extLst>
          </p:cNvPr>
          <p:cNvSpPr>
            <a:spLocks noGrp="1"/>
          </p:cNvSpPr>
          <p:nvPr>
            <p:ph type="title"/>
          </p:nvPr>
        </p:nvSpPr>
        <p:spPr>
          <a:xfrm>
            <a:off x="908775" y="590372"/>
            <a:ext cx="10202248" cy="1325890"/>
          </a:xfrm>
          <a:prstGeom prst="rect">
            <a:avLst/>
          </a:prstGeom>
        </p:spPr>
        <p:txBody>
          <a:bodyPr vert="horz" lIns="91440" tIns="45720" rIns="91440" bIns="45720" rtlCol="0" anchor="ctr">
            <a:normAutofit/>
          </a:bodyPr>
          <a:lstStyle/>
          <a:p>
            <a:pPr rtl="0"/>
            <a:r>
              <a:rPr lang="en-US"/>
              <a:t>Click to edit Master title style</a:t>
            </a:r>
            <a:endParaRPr lang="en-GB" dirty="0"/>
          </a:p>
        </p:txBody>
      </p:sp>
      <p:sp>
        <p:nvSpPr>
          <p:cNvPr id="3" name="Text Placeholder 2">
            <a:extLst>
              <a:ext uri="{FF2B5EF4-FFF2-40B4-BE49-F238E27FC236}">
                <a16:creationId xmlns:a16="http://schemas.microsoft.com/office/drawing/2014/main" id="{DDAF00B1-16C1-47B3-A7A0-B71468312896}"/>
              </a:ext>
            </a:extLst>
          </p:cNvPr>
          <p:cNvSpPr>
            <a:spLocks noGrp="1"/>
          </p:cNvSpPr>
          <p:nvPr>
            <p:ph type="body" idx="1"/>
          </p:nvPr>
        </p:nvSpPr>
        <p:spPr>
          <a:xfrm>
            <a:off x="918825" y="1916262"/>
            <a:ext cx="10192198" cy="4133481"/>
          </a:xfrm>
          <a:prstGeom prst="rect">
            <a:avLst/>
          </a:prstGeom>
        </p:spPr>
        <p:txBody>
          <a:bodyPr vert="horz" lIns="91440" tIns="45720" rIns="91440" bIns="45720" rtlCol="0">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Date Placeholder 3">
            <a:extLst>
              <a:ext uri="{FF2B5EF4-FFF2-40B4-BE49-F238E27FC236}">
                <a16:creationId xmlns:a16="http://schemas.microsoft.com/office/drawing/2014/main" id="{2BCF9501-5B6B-4DAF-B59D-3C129ED805AC}"/>
              </a:ext>
            </a:extLst>
          </p:cNvPr>
          <p:cNvSpPr>
            <a:spLocks noGrp="1"/>
          </p:cNvSpPr>
          <p:nvPr>
            <p:ph type="dt" sz="half" idx="2"/>
          </p:nvPr>
        </p:nvSpPr>
        <p:spPr>
          <a:xfrm>
            <a:off x="9017000" y="6433202"/>
            <a:ext cx="2374150" cy="367841"/>
          </a:xfrm>
          <a:prstGeom prst="rect">
            <a:avLst/>
          </a:prstGeom>
        </p:spPr>
        <p:txBody>
          <a:bodyPr vert="horz" lIns="91440" tIns="45720" rIns="91440" bIns="45720" rtlCol="0" anchor="ctr"/>
          <a:lstStyle>
            <a:lvl1pPr algn="r">
              <a:defRPr sz="1050" spc="50" baseline="0">
                <a:solidFill>
                  <a:srgbClr val="FFFFFF"/>
                </a:solidFill>
                <a:latin typeface="+mn-lt"/>
              </a:defRPr>
            </a:lvl1pPr>
          </a:lstStyle>
          <a:p>
            <a:pPr rtl="0"/>
            <a:r>
              <a:rPr lang="en-GB"/>
              <a:t>2/8/20XX</a:t>
            </a:r>
          </a:p>
        </p:txBody>
      </p:sp>
      <p:sp>
        <p:nvSpPr>
          <p:cNvPr id="6" name="Slide Number Placeholder 5">
            <a:extLst>
              <a:ext uri="{FF2B5EF4-FFF2-40B4-BE49-F238E27FC236}">
                <a16:creationId xmlns:a16="http://schemas.microsoft.com/office/drawing/2014/main" id="{37685DBD-B7AE-41D8-8CF1-B21CD58E1B45}"/>
              </a:ext>
            </a:extLst>
          </p:cNvPr>
          <p:cNvSpPr>
            <a:spLocks noGrp="1"/>
          </p:cNvSpPr>
          <p:nvPr>
            <p:ph type="sldNum" sz="quarter" idx="4"/>
          </p:nvPr>
        </p:nvSpPr>
        <p:spPr>
          <a:xfrm>
            <a:off x="11391150" y="6433203"/>
            <a:ext cx="693263" cy="367842"/>
          </a:xfrm>
          <a:prstGeom prst="rect">
            <a:avLst/>
          </a:prstGeom>
        </p:spPr>
        <p:txBody>
          <a:bodyPr vert="horz" lIns="91440" tIns="45720" rIns="91440" bIns="45720" rtlCol="0" anchor="ctr"/>
          <a:lstStyle>
            <a:lvl1pPr algn="r">
              <a:defRPr sz="2000">
                <a:solidFill>
                  <a:srgbClr val="FFFFFF"/>
                </a:solidFill>
                <a:latin typeface="+mj-lt"/>
              </a:defRPr>
            </a:lvl1pPr>
          </a:lstStyle>
          <a:p>
            <a:pPr rtl="0"/>
            <a:fld id="{08AB70BE-1769-45B8-85A6-0C837432C7E6}" type="slidenum">
              <a:rPr lang="en-GB" smtClean="0"/>
              <a:pPr/>
              <a:t>‹#›</a:t>
            </a:fld>
            <a:endParaRPr lang="en-GB" dirty="0"/>
          </a:p>
        </p:txBody>
      </p:sp>
    </p:spTree>
    <p:extLst>
      <p:ext uri="{BB962C8B-B14F-4D97-AF65-F5344CB8AC3E}">
        <p14:creationId xmlns:p14="http://schemas.microsoft.com/office/powerpoint/2010/main" val="3377632538"/>
      </p:ext>
    </p:extLst>
  </p:cSld>
  <p:clrMap bg1="lt1" tx1="dk1" bg2="lt2" tx2="dk2" accent1="accent1" accent2="accent2" accent3="accent3" accent4="accent4" accent5="accent5" accent6="accent6" hlink="hlink" folHlink="folHlink"/>
  <p:sldLayoutIdLst>
    <p:sldLayoutId id="2147483686" r:id="rId1"/>
    <p:sldLayoutId id="2147483673" r:id="rId2"/>
    <p:sldLayoutId id="2147483674" r:id="rId3"/>
    <p:sldLayoutId id="2147483675" r:id="rId4"/>
    <p:sldLayoutId id="2147483662" r:id="rId5"/>
    <p:sldLayoutId id="2147483688" r:id="rId6"/>
    <p:sldLayoutId id="2147483679" r:id="rId7"/>
    <p:sldLayoutId id="2147483685" r:id="rId8"/>
    <p:sldLayoutId id="2147483665" r:id="rId9"/>
    <p:sldLayoutId id="2147483681" r:id="rId10"/>
    <p:sldLayoutId id="2147483678" r:id="rId11"/>
    <p:sldLayoutId id="2147483683" r:id="rId12"/>
    <p:sldLayoutId id="2147483684" r:id="rId13"/>
    <p:sldLayoutId id="2147483661" r:id="rId14"/>
    <p:sldLayoutId id="2147483663" r:id="rId15"/>
    <p:sldLayoutId id="2147483664" r:id="rId16"/>
    <p:sldLayoutId id="2147483666" r:id="rId17"/>
    <p:sldLayoutId id="2147483668" r:id="rId18"/>
    <p:sldLayoutId id="2147483669" r:id="rId19"/>
  </p:sldLayoutIdLst>
  <p:hf hdr="0"/>
  <p:txStyles>
    <p:titleStyle>
      <a:lvl1pPr algn="l" defTabSz="914400" rtl="0" eaLnBrk="1" latinLnBrk="0" hangingPunct="1">
        <a:lnSpc>
          <a:spcPct val="90000"/>
        </a:lnSpc>
        <a:spcBef>
          <a:spcPct val="0"/>
        </a:spcBef>
        <a:buNone/>
        <a:defRPr sz="4000" kern="1200">
          <a:solidFill>
            <a:schemeClr val="accent2"/>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5"/>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120000"/>
        </a:lnSpc>
        <a:spcBef>
          <a:spcPts val="500"/>
        </a:spcBef>
        <a:buClr>
          <a:schemeClr val="accent5"/>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120000"/>
        </a:lnSpc>
        <a:spcBef>
          <a:spcPts val="500"/>
        </a:spcBef>
        <a:buClr>
          <a:schemeClr val="accent5"/>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120000"/>
        </a:lnSpc>
        <a:spcBef>
          <a:spcPts val="500"/>
        </a:spcBef>
        <a:buClr>
          <a:schemeClr val="accent5"/>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120000"/>
        </a:lnSpc>
        <a:spcBef>
          <a:spcPts val="500"/>
        </a:spcBef>
        <a:buClr>
          <a:schemeClr val="accent5"/>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2736">
          <p15:clr>
            <a:srgbClr val="F26B43"/>
          </p15:clr>
        </p15:guide>
        <p15:guide id="4" orient="horz" pos="3312">
          <p15:clr>
            <a:srgbClr val="F26B43"/>
          </p15:clr>
        </p15:guide>
        <p15:guide id="5" orient="horz" pos="432">
          <p15:clr>
            <a:srgbClr val="F26B43"/>
          </p15:clr>
        </p15:guide>
        <p15:guide id="7" pos="4416">
          <p15:clr>
            <a:srgbClr val="F26B43"/>
          </p15:clr>
        </p15:guide>
        <p15:guide id="8" pos="5568">
          <p15:clr>
            <a:srgbClr val="F26B43"/>
          </p15:clr>
        </p15:guide>
        <p15:guide id="9" pos="7296">
          <p15:clr>
            <a:srgbClr val="F26B43"/>
          </p15:clr>
        </p15:guide>
        <p15:guide id="10" pos="2688">
          <p15:clr>
            <a:srgbClr val="F26B43"/>
          </p15:clr>
        </p15:guide>
        <p15:guide id="11" pos="1536">
          <p15:clr>
            <a:srgbClr val="F26B43"/>
          </p15:clr>
        </p15:guide>
        <p15:guide id="12" pos="384">
          <p15:clr>
            <a:srgbClr val="F26B43"/>
          </p15:clr>
        </p15:guide>
        <p15:guide id="13" pos="2112">
          <p15:clr>
            <a:srgbClr val="F26B43"/>
          </p15:clr>
        </p15:guide>
        <p15:guide id="14" pos="4992">
          <p15:clr>
            <a:srgbClr val="F26B43"/>
          </p15:clr>
        </p15:guide>
        <p15:guide id="15" pos="6720">
          <p15:clr>
            <a:srgbClr val="F26B43"/>
          </p15:clr>
        </p15:guide>
        <p15:guide id="16" pos="960">
          <p15:clr>
            <a:srgbClr val="F26B43"/>
          </p15:clr>
        </p15:guide>
        <p15:guide id="17" pos="3264">
          <p15:clr>
            <a:srgbClr val="F26B43"/>
          </p15:clr>
        </p15:guide>
        <p15:guide id="18" orient="horz" pos="1008">
          <p15:clr>
            <a:srgbClr val="F26B43"/>
          </p15:clr>
        </p15:guide>
        <p15:guide id="19" orient="horz" pos="3888">
          <p15:clr>
            <a:srgbClr val="F26B43"/>
          </p15:clr>
        </p15:guide>
        <p15:guide id="20" pos="6144">
          <p15:clr>
            <a:srgbClr val="F26B43"/>
          </p15:clr>
        </p15:guide>
        <p15:guide id="21" orient="horz" pos="1584">
          <p15:clr>
            <a:srgbClr val="F26B43"/>
          </p15:clr>
        </p15:guide>
        <p15:guide id="22" pos="576">
          <p15:clr>
            <a:srgbClr val="F26B43"/>
          </p15:clr>
        </p15:guide>
        <p15:guide id="23" pos="7104">
          <p15:clr>
            <a:srgbClr val="F26B43"/>
          </p15:clr>
        </p15:guide>
        <p15:guide id="24" pos="768">
          <p15:clr>
            <a:srgbClr val="F26B43"/>
          </p15:clr>
        </p15:guide>
        <p15:guide id="25" pos="691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mailto:Saroj.rimal@yorksj.ac.uk" TargetMode="Externa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11.xml"/><Relationship Id="rId5" Type="http://schemas.openxmlformats.org/officeDocument/2006/relationships/image" Target="../media/image16.jpg"/><Relationship Id="rId4" Type="http://schemas.openxmlformats.org/officeDocument/2006/relationships/image" Target="../media/image15.jpg"/></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mailto:Saroj.rimal@" TargetMode="Externa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a:extLst>
              <a:ext uri="{FF2B5EF4-FFF2-40B4-BE49-F238E27FC236}">
                <a16:creationId xmlns:a16="http://schemas.microsoft.com/office/drawing/2014/main" id="{9DAE0213-8971-4F41-9E3D-5FCCD40DC2BF}"/>
              </a:ext>
            </a:extLst>
          </p:cNvPr>
          <p:cNvSpPr>
            <a:spLocks noGrp="1"/>
          </p:cNvSpPr>
          <p:nvPr>
            <p:ph type="ctrTitle"/>
          </p:nvPr>
        </p:nvSpPr>
        <p:spPr>
          <a:xfrm>
            <a:off x="792127" y="266573"/>
            <a:ext cx="7306844" cy="3586969"/>
          </a:xfrm>
        </p:spPr>
        <p:txBody>
          <a:bodyPr vert="horz" lIns="91440" tIns="45720" rIns="91440" bIns="45720" rtlCol="0" anchor="b">
            <a:noAutofit/>
          </a:bodyPr>
          <a:lstStyle/>
          <a:p>
            <a:r>
              <a:rPr lang="en-GB" sz="5400" dirty="0">
                <a:solidFill>
                  <a:srgbClr val="FFFFFF"/>
                </a:solidFill>
              </a:rPr>
              <a:t>Image Classification using Deep Learning with real Farm Application </a:t>
            </a:r>
          </a:p>
        </p:txBody>
      </p:sp>
      <p:sp>
        <p:nvSpPr>
          <p:cNvPr id="14" name="TextBox 13">
            <a:extLst>
              <a:ext uri="{FF2B5EF4-FFF2-40B4-BE49-F238E27FC236}">
                <a16:creationId xmlns:a16="http://schemas.microsoft.com/office/drawing/2014/main" id="{D3879763-C48B-5F2F-73EA-1F8BC31AFF5C}"/>
              </a:ext>
            </a:extLst>
          </p:cNvPr>
          <p:cNvSpPr txBox="1"/>
          <p:nvPr/>
        </p:nvSpPr>
        <p:spPr>
          <a:xfrm>
            <a:off x="708151" y="4440721"/>
            <a:ext cx="4846674" cy="1084522"/>
          </a:xfrm>
          <a:prstGeom prst="rect">
            <a:avLst/>
          </a:prstGeom>
        </p:spPr>
        <p:txBody>
          <a:bodyPr vert="horz" lIns="91440" tIns="45720" rIns="91440" bIns="45720" rtlCol="0">
            <a:noAutofit/>
          </a:bodyPr>
          <a:lstStyle/>
          <a:p>
            <a:pPr marL="228600" indent="-228600">
              <a:lnSpc>
                <a:spcPct val="110000"/>
              </a:lnSpc>
              <a:spcBef>
                <a:spcPts val="1000"/>
              </a:spcBef>
              <a:buClr>
                <a:schemeClr val="accent5"/>
              </a:buClr>
            </a:pPr>
            <a:r>
              <a:rPr lang="en-US" sz="2000" dirty="0">
                <a:solidFill>
                  <a:srgbClr val="FFFFFF"/>
                </a:solidFill>
                <a:latin typeface="Cambria" panose="02040503050406030204" pitchFamily="18" charset="0"/>
                <a:ea typeface="Cambria" panose="02040503050406030204" pitchFamily="18" charset="0"/>
              </a:rPr>
              <a:t>Saroj Rimal</a:t>
            </a:r>
          </a:p>
          <a:p>
            <a:pPr marL="228600" indent="-228600">
              <a:lnSpc>
                <a:spcPct val="110000"/>
              </a:lnSpc>
              <a:spcBef>
                <a:spcPts val="1000"/>
              </a:spcBef>
              <a:buClr>
                <a:schemeClr val="accent5"/>
              </a:buClr>
            </a:pPr>
            <a:r>
              <a:rPr lang="en-US" sz="2000" dirty="0">
                <a:solidFill>
                  <a:srgbClr val="FFFFFF"/>
                </a:solidFill>
                <a:latin typeface="Cambria" panose="02040503050406030204" pitchFamily="18" charset="0"/>
                <a:ea typeface="Cambria" panose="02040503050406030204" pitchFamily="18" charset="0"/>
              </a:rPr>
              <a:t>SID: 210144664</a:t>
            </a:r>
          </a:p>
          <a:p>
            <a:pPr marL="228600" indent="-228600">
              <a:lnSpc>
                <a:spcPct val="110000"/>
              </a:lnSpc>
              <a:spcBef>
                <a:spcPts val="1000"/>
              </a:spcBef>
              <a:buClr>
                <a:schemeClr val="accent5"/>
              </a:buClr>
            </a:pPr>
            <a:r>
              <a:rPr lang="en-US" sz="2000" dirty="0">
                <a:solidFill>
                  <a:srgbClr val="FFFFFF"/>
                </a:solidFill>
                <a:latin typeface="Cambria" panose="02040503050406030204" pitchFamily="18" charset="0"/>
                <a:ea typeface="Cambria" panose="02040503050406030204" pitchFamily="18" charset="0"/>
                <a:hlinkClick r:id="rId2"/>
              </a:rPr>
              <a:t>Saroj.rimal@yorksj.ac.uk</a:t>
            </a:r>
            <a:endParaRPr lang="en-US" sz="2000" dirty="0">
              <a:solidFill>
                <a:srgbClr val="FFFFFF"/>
              </a:solidFill>
              <a:latin typeface="Cambria" panose="02040503050406030204" pitchFamily="18" charset="0"/>
              <a:ea typeface="Cambria" panose="02040503050406030204" pitchFamily="18" charset="0"/>
            </a:endParaRPr>
          </a:p>
          <a:p>
            <a:pPr marL="228600" indent="-228600">
              <a:lnSpc>
                <a:spcPct val="110000"/>
              </a:lnSpc>
              <a:spcBef>
                <a:spcPts val="1000"/>
              </a:spcBef>
              <a:buClr>
                <a:schemeClr val="accent5"/>
              </a:buClr>
            </a:pPr>
            <a:endParaRPr lang="en-GB" sz="2000" dirty="0">
              <a:solidFill>
                <a:srgbClr val="FFFFFF"/>
              </a:solidFill>
              <a:latin typeface="Cambria" panose="02040503050406030204" pitchFamily="18" charset="0"/>
              <a:ea typeface="Cambria" panose="02040503050406030204" pitchFamily="18" charset="0"/>
            </a:endParaRPr>
          </a:p>
        </p:txBody>
      </p:sp>
      <p:pic>
        <p:nvPicPr>
          <p:cNvPr id="16" name="Picture 15" descr="A close-up of a tomato plant&#10;&#10;Description automatically generated">
            <a:extLst>
              <a:ext uri="{FF2B5EF4-FFF2-40B4-BE49-F238E27FC236}">
                <a16:creationId xmlns:a16="http://schemas.microsoft.com/office/drawing/2014/main" id="{C2431FA4-2B61-BAD9-7C6D-50391EB3FAD2}"/>
              </a:ext>
            </a:extLst>
          </p:cNvPr>
          <p:cNvPicPr>
            <a:picLocks noChangeAspect="1"/>
          </p:cNvPicPr>
          <p:nvPr/>
        </p:nvPicPr>
        <p:blipFill rotWithShape="1">
          <a:blip r:embed="rId3"/>
          <a:srcRect l="34355" r="3423"/>
          <a:stretch/>
        </p:blipFill>
        <p:spPr>
          <a:xfrm>
            <a:off x="7822163" y="56955"/>
            <a:ext cx="4296527" cy="6744087"/>
          </a:xfrm>
          <a:custGeom>
            <a:avLst/>
            <a:gdLst>
              <a:gd name="connsiteX0" fmla="*/ 3466352 w 4267200"/>
              <a:gd name="connsiteY0" fmla="*/ 0 h 6858000"/>
              <a:gd name="connsiteX1" fmla="*/ 4267200 w 4267200"/>
              <a:gd name="connsiteY1" fmla="*/ 0 h 6858000"/>
              <a:gd name="connsiteX2" fmla="*/ 4267200 w 4267200"/>
              <a:gd name="connsiteY2" fmla="*/ 6858000 h 6858000"/>
              <a:gd name="connsiteX3" fmla="*/ 0 w 4267200"/>
              <a:gd name="connsiteY3" fmla="*/ 6858000 h 6858000"/>
              <a:gd name="connsiteX4" fmla="*/ 0 w 4267200"/>
              <a:gd name="connsiteY4" fmla="*/ 3338980 h 6858000"/>
              <a:gd name="connsiteX5" fmla="*/ 8352 w 4267200"/>
              <a:gd name="connsiteY5" fmla="*/ 3162578 h 6858000"/>
              <a:gd name="connsiteX6" fmla="*/ 3132972 w 4267200"/>
              <a:gd name="connsiteY6" fmla="*/ 18059 h 6858000"/>
              <a:gd name="connsiteX7" fmla="*/ 3466352 w 4267200"/>
              <a:gd name="connsiteY7" fmla="*/ 122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67200" h="6858000">
                <a:moveTo>
                  <a:pt x="3466352" y="0"/>
                </a:moveTo>
                <a:lnTo>
                  <a:pt x="4267200" y="0"/>
                </a:lnTo>
                <a:lnTo>
                  <a:pt x="4267200" y="6858000"/>
                </a:lnTo>
                <a:lnTo>
                  <a:pt x="0" y="6858000"/>
                </a:lnTo>
                <a:lnTo>
                  <a:pt x="0" y="3338980"/>
                </a:lnTo>
                <a:lnTo>
                  <a:pt x="8352" y="3162578"/>
                </a:lnTo>
                <a:cubicBezTo>
                  <a:pt x="166042" y="1505839"/>
                  <a:pt x="1479242" y="186005"/>
                  <a:pt x="3132972" y="18059"/>
                </a:cubicBezTo>
                <a:lnTo>
                  <a:pt x="3466352" y="1225"/>
                </a:lnTo>
                <a:close/>
              </a:path>
            </a:pathLst>
          </a:custGeom>
          <a:noFill/>
          <a:ln w="88900" cap="sq" cmpd="thickThin">
            <a:solidFill>
              <a:srgbClr val="000000"/>
            </a:solidFill>
            <a:prstDash val="solid"/>
            <a:miter lim="800000"/>
          </a:ln>
          <a:effectLst>
            <a:innerShdw blurRad="76200">
              <a:srgbClr val="000000"/>
            </a:innerShdw>
          </a:effectLst>
        </p:spPr>
      </p:pic>
      <p:sp>
        <p:nvSpPr>
          <p:cNvPr id="37" name="Date Placeholder 5">
            <a:extLst>
              <a:ext uri="{FF2B5EF4-FFF2-40B4-BE49-F238E27FC236}">
                <a16:creationId xmlns:a16="http://schemas.microsoft.com/office/drawing/2014/main" id="{8EBD92D3-4CED-C2BC-CCE4-32224E9126CE}"/>
              </a:ext>
            </a:extLst>
          </p:cNvPr>
          <p:cNvSpPr>
            <a:spLocks noGrp="1"/>
          </p:cNvSpPr>
          <p:nvPr>
            <p:ph type="dt" sz="half" idx="10"/>
          </p:nvPr>
        </p:nvSpPr>
        <p:spPr>
          <a:xfrm>
            <a:off x="9017000" y="6433202"/>
            <a:ext cx="2374150" cy="367841"/>
          </a:xfrm>
        </p:spPr>
        <p:txBody>
          <a:bodyPr vert="horz" lIns="91440" tIns="45720" rIns="91440" bIns="45720" rtlCol="0" anchor="ctr">
            <a:normAutofit/>
          </a:bodyPr>
          <a:lstStyle/>
          <a:p>
            <a:pPr>
              <a:spcAft>
                <a:spcPts val="600"/>
              </a:spcAft>
            </a:pPr>
            <a:r>
              <a:rPr lang="en-GB" kern="1200" spc="50" baseline="0" dirty="0">
                <a:latin typeface="Cambria" panose="02040503050406030204" pitchFamily="18" charset="0"/>
                <a:ea typeface="Cambria" panose="02040503050406030204" pitchFamily="18" charset="0"/>
              </a:rPr>
              <a:t>19/7/2023</a:t>
            </a:r>
          </a:p>
        </p:txBody>
      </p:sp>
      <p:sp>
        <p:nvSpPr>
          <p:cNvPr id="39" name="Slide Number Placeholder 6">
            <a:extLst>
              <a:ext uri="{FF2B5EF4-FFF2-40B4-BE49-F238E27FC236}">
                <a16:creationId xmlns:a16="http://schemas.microsoft.com/office/drawing/2014/main" id="{E5887BBD-8EDB-C4BF-0E9B-3D6517B9A965}"/>
              </a:ext>
            </a:extLst>
          </p:cNvPr>
          <p:cNvSpPr>
            <a:spLocks noGrp="1"/>
          </p:cNvSpPr>
          <p:nvPr>
            <p:ph type="sldNum" sz="quarter" idx="12"/>
          </p:nvPr>
        </p:nvSpPr>
        <p:spPr>
          <a:xfrm>
            <a:off x="11391150" y="6433203"/>
            <a:ext cx="693263" cy="367842"/>
          </a:xfrm>
        </p:spPr>
        <p:txBody>
          <a:bodyPr vert="horz" lIns="91440" tIns="45720" rIns="91440" bIns="45720" rtlCol="0" anchor="ctr">
            <a:normAutofit/>
          </a:bodyPr>
          <a:lstStyle/>
          <a:p>
            <a:pPr>
              <a:lnSpc>
                <a:spcPct val="90000"/>
              </a:lnSpc>
              <a:spcAft>
                <a:spcPts val="600"/>
              </a:spcAft>
            </a:pPr>
            <a:fld id="{08AB70BE-1769-45B8-85A6-0C837432C7E6}" type="slidenum">
              <a:rPr lang="en-GB" sz="1900" smtClean="0"/>
              <a:pPr>
                <a:lnSpc>
                  <a:spcPct val="90000"/>
                </a:lnSpc>
                <a:spcAft>
                  <a:spcPts val="600"/>
                </a:spcAft>
              </a:pPr>
              <a:t>1</a:t>
            </a:fld>
            <a:endParaRPr lang="en-GB" sz="1900"/>
          </a:p>
        </p:txBody>
      </p:sp>
    </p:spTree>
    <p:extLst>
      <p:ext uri="{BB962C8B-B14F-4D97-AF65-F5344CB8AC3E}">
        <p14:creationId xmlns:p14="http://schemas.microsoft.com/office/powerpoint/2010/main" val="10328043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C1DE9-CAB6-4FC9-96EE-EE9AE9D5BBD7}"/>
              </a:ext>
            </a:extLst>
          </p:cNvPr>
          <p:cNvSpPr>
            <a:spLocks noGrp="1"/>
          </p:cNvSpPr>
          <p:nvPr>
            <p:ph type="title"/>
          </p:nvPr>
        </p:nvSpPr>
        <p:spPr>
          <a:xfrm>
            <a:off x="138404" y="68263"/>
            <a:ext cx="10515600" cy="724195"/>
          </a:xfrm>
        </p:spPr>
        <p:txBody>
          <a:bodyPr rtlCol="0"/>
          <a:lstStyle/>
          <a:p>
            <a:pPr rtl="0"/>
            <a:r>
              <a:rPr lang="en-US" dirty="0"/>
              <a:t>P</a:t>
            </a:r>
            <a:r>
              <a:rPr lang="en-GB" dirty="0"/>
              <a:t>art 3: Final output</a:t>
            </a:r>
          </a:p>
        </p:txBody>
      </p:sp>
      <p:sp>
        <p:nvSpPr>
          <p:cNvPr id="12" name="Footer Placeholder 11">
            <a:extLst>
              <a:ext uri="{FF2B5EF4-FFF2-40B4-BE49-F238E27FC236}">
                <a16:creationId xmlns:a16="http://schemas.microsoft.com/office/drawing/2014/main" id="{7CB809D8-0262-4300-9542-A032940F5C09}"/>
              </a:ext>
            </a:extLst>
          </p:cNvPr>
          <p:cNvSpPr>
            <a:spLocks noGrp="1"/>
          </p:cNvSpPr>
          <p:nvPr>
            <p:ph type="ftr" sz="quarter" idx="11"/>
          </p:nvPr>
        </p:nvSpPr>
        <p:spPr>
          <a:xfrm>
            <a:off x="914400" y="6434560"/>
            <a:ext cx="3428012" cy="365125"/>
          </a:xfrm>
        </p:spPr>
        <p:txBody>
          <a:bodyPr rtlCol="0"/>
          <a:lstStyle/>
          <a:p>
            <a:pPr rtl="0"/>
            <a:r>
              <a:rPr lang="en-GB"/>
              <a:t>Sample Footer Text</a:t>
            </a:r>
          </a:p>
        </p:txBody>
      </p:sp>
      <p:sp>
        <p:nvSpPr>
          <p:cNvPr id="11" name="Date Placeholder 10">
            <a:extLst>
              <a:ext uri="{FF2B5EF4-FFF2-40B4-BE49-F238E27FC236}">
                <a16:creationId xmlns:a16="http://schemas.microsoft.com/office/drawing/2014/main" id="{A5C2B59E-52FE-4A9A-A8E9-376D22AACF20}"/>
              </a:ext>
            </a:extLst>
          </p:cNvPr>
          <p:cNvSpPr>
            <a:spLocks noGrp="1"/>
          </p:cNvSpPr>
          <p:nvPr>
            <p:ph type="dt" sz="half" idx="10"/>
          </p:nvPr>
        </p:nvSpPr>
        <p:spPr>
          <a:xfrm>
            <a:off x="9017000" y="6433202"/>
            <a:ext cx="2374150" cy="367841"/>
          </a:xfrm>
        </p:spPr>
        <p:txBody>
          <a:bodyPr rtlCol="0"/>
          <a:lstStyle/>
          <a:p>
            <a:pPr rtl="0"/>
            <a:r>
              <a:rPr lang="en-GB"/>
              <a:t>2/8/20XX</a:t>
            </a:r>
          </a:p>
        </p:txBody>
      </p:sp>
      <p:pic>
        <p:nvPicPr>
          <p:cNvPr id="25" name="Picture 24">
            <a:extLst>
              <a:ext uri="{FF2B5EF4-FFF2-40B4-BE49-F238E27FC236}">
                <a16:creationId xmlns:a16="http://schemas.microsoft.com/office/drawing/2014/main" id="{41224451-F7E9-C25A-6DBA-8E593D4F7E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8388328" y="0"/>
            <a:ext cx="2265676" cy="418838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24" name="Picture 23">
            <a:extLst>
              <a:ext uri="{FF2B5EF4-FFF2-40B4-BE49-F238E27FC236}">
                <a16:creationId xmlns:a16="http://schemas.microsoft.com/office/drawing/2014/main" id="{11B1CBBF-0F9D-6B5C-5849-84CF5F8CBBC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4096" y="1266738"/>
            <a:ext cx="6013299" cy="5574484"/>
          </a:xfrm>
          <a:prstGeom prst="rect">
            <a:avLst/>
          </a:prstGeom>
          <a:noFill/>
          <a:ln>
            <a:noFill/>
          </a:ln>
        </p:spPr>
      </p:pic>
      <p:sp>
        <p:nvSpPr>
          <p:cNvPr id="28" name="Double Wave 27">
            <a:extLst>
              <a:ext uri="{FF2B5EF4-FFF2-40B4-BE49-F238E27FC236}">
                <a16:creationId xmlns:a16="http://schemas.microsoft.com/office/drawing/2014/main" id="{BA5CD3C4-E26B-470D-3AEA-5ECB26716549}"/>
              </a:ext>
            </a:extLst>
          </p:cNvPr>
          <p:cNvSpPr/>
          <p:nvPr/>
        </p:nvSpPr>
        <p:spPr>
          <a:xfrm>
            <a:off x="6178701" y="4547078"/>
            <a:ext cx="6013299" cy="2322954"/>
          </a:xfrm>
          <a:prstGeom prst="doubleWav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13" name="Slide Number Placeholder 12">
            <a:extLst>
              <a:ext uri="{FF2B5EF4-FFF2-40B4-BE49-F238E27FC236}">
                <a16:creationId xmlns:a16="http://schemas.microsoft.com/office/drawing/2014/main" id="{135C349A-D650-4791-866D-35668BC3F98A}"/>
              </a:ext>
            </a:extLst>
          </p:cNvPr>
          <p:cNvSpPr>
            <a:spLocks noGrp="1"/>
          </p:cNvSpPr>
          <p:nvPr>
            <p:ph type="sldNum" sz="quarter" idx="12"/>
          </p:nvPr>
        </p:nvSpPr>
        <p:spPr>
          <a:xfrm>
            <a:off x="11391150" y="6433203"/>
            <a:ext cx="693263" cy="367842"/>
          </a:xfrm>
        </p:spPr>
        <p:txBody>
          <a:bodyPr rtlCol="0"/>
          <a:lstStyle/>
          <a:p>
            <a:pPr rtl="0"/>
            <a:fld id="{08AB70BE-1769-45B8-85A6-0C837432C7E6}" type="slidenum">
              <a:rPr lang="en-GB" smtClean="0"/>
              <a:pPr rtl="0"/>
              <a:t>10</a:t>
            </a:fld>
            <a:endParaRPr lang="en-GB" dirty="0"/>
          </a:p>
        </p:txBody>
      </p:sp>
      <p:sp>
        <p:nvSpPr>
          <p:cNvPr id="26" name="TextBox 25">
            <a:extLst>
              <a:ext uri="{FF2B5EF4-FFF2-40B4-BE49-F238E27FC236}">
                <a16:creationId xmlns:a16="http://schemas.microsoft.com/office/drawing/2014/main" id="{E15FE854-81AF-F046-54EB-0E65AC3E41AC}"/>
              </a:ext>
            </a:extLst>
          </p:cNvPr>
          <p:cNvSpPr txBox="1"/>
          <p:nvPr/>
        </p:nvSpPr>
        <p:spPr>
          <a:xfrm>
            <a:off x="6409189" y="4854475"/>
            <a:ext cx="4868411" cy="1600438"/>
          </a:xfrm>
          <a:prstGeom prst="rect">
            <a:avLst/>
          </a:prstGeom>
          <a:noFill/>
        </p:spPr>
        <p:txBody>
          <a:bodyPr wrap="square" rtlCol="0">
            <a:spAutoFit/>
          </a:bodyPr>
          <a:lstStyle/>
          <a:p>
            <a:pPr marL="285750" indent="-285750" algn="just">
              <a:buFont typeface="Arial" panose="020B0604020202020204" pitchFamily="34" charset="0"/>
              <a:buChar char="•"/>
            </a:pPr>
            <a:r>
              <a:rPr lang="en-US" sz="1400" dirty="0">
                <a:solidFill>
                  <a:schemeClr val="bg1"/>
                </a:solidFill>
                <a:latin typeface="Cambria" panose="02040503050406030204" pitchFamily="18" charset="0"/>
                <a:ea typeface="Cambria" panose="02040503050406030204" pitchFamily="18" charset="0"/>
              </a:rPr>
              <a:t>The left side figure represents the model’s prediction with actual and predicted name along with confidence level, i.e., accuracy.</a:t>
            </a:r>
          </a:p>
          <a:p>
            <a:pPr marL="285750" indent="-285750" algn="just">
              <a:buFont typeface="Arial" panose="020B0604020202020204" pitchFamily="34" charset="0"/>
              <a:buChar char="•"/>
            </a:pPr>
            <a:endParaRPr lang="en-US" sz="1400" dirty="0">
              <a:solidFill>
                <a:schemeClr val="bg1"/>
              </a:solidFill>
              <a:latin typeface="Cambria" panose="02040503050406030204" pitchFamily="18" charset="0"/>
              <a:ea typeface="Cambria" panose="02040503050406030204" pitchFamily="18" charset="0"/>
            </a:endParaRPr>
          </a:p>
          <a:p>
            <a:pPr marL="285750" indent="-285750" algn="just">
              <a:buFont typeface="Arial" panose="020B0604020202020204" pitchFamily="34" charset="0"/>
              <a:buChar char="•"/>
            </a:pPr>
            <a:r>
              <a:rPr lang="en-US" sz="1400" dirty="0">
                <a:solidFill>
                  <a:schemeClr val="bg1"/>
                </a:solidFill>
                <a:latin typeface="Cambria" panose="02040503050406030204" pitchFamily="18" charset="0"/>
                <a:ea typeface="Cambria" panose="02040503050406030204" pitchFamily="18" charset="0"/>
              </a:rPr>
              <a:t>On the right side, there is the final output of this project where the tomato plant disease is classified through mobile devices.</a:t>
            </a:r>
            <a:endParaRPr lang="en-GB" sz="1400" dirty="0">
              <a:solidFill>
                <a:schemeClr val="bg1"/>
              </a:solidFill>
              <a:latin typeface="Cambria" panose="02040503050406030204" pitchFamily="18" charset="0"/>
              <a:ea typeface="Cambria" panose="02040503050406030204" pitchFamily="18" charset="0"/>
            </a:endParaRPr>
          </a:p>
        </p:txBody>
      </p:sp>
      <p:sp>
        <p:nvSpPr>
          <p:cNvPr id="3" name="TextBox 2">
            <a:extLst>
              <a:ext uri="{FF2B5EF4-FFF2-40B4-BE49-F238E27FC236}">
                <a16:creationId xmlns:a16="http://schemas.microsoft.com/office/drawing/2014/main" id="{18E331E8-A400-1176-E898-D363320B4EF7}"/>
              </a:ext>
            </a:extLst>
          </p:cNvPr>
          <p:cNvSpPr txBox="1"/>
          <p:nvPr/>
        </p:nvSpPr>
        <p:spPr>
          <a:xfrm>
            <a:off x="224096" y="792458"/>
            <a:ext cx="2158377" cy="369332"/>
          </a:xfrm>
          <a:prstGeom prst="rect">
            <a:avLst/>
          </a:prstGeom>
          <a:noFill/>
        </p:spPr>
        <p:txBody>
          <a:bodyPr wrap="square" rtlCol="0">
            <a:spAutoFit/>
          </a:bodyPr>
          <a:lstStyle/>
          <a:p>
            <a:r>
              <a:rPr lang="en-US" dirty="0">
                <a:latin typeface="Cambria" panose="02040503050406030204" pitchFamily="18" charset="0"/>
                <a:ea typeface="Cambria" panose="02040503050406030204" pitchFamily="18" charset="0"/>
              </a:rPr>
              <a:t>Prediction by Model</a:t>
            </a:r>
            <a:endParaRPr lang="en-GB" dirty="0">
              <a:latin typeface="Cambria" panose="02040503050406030204" pitchFamily="18" charset="0"/>
              <a:ea typeface="Cambria" panose="02040503050406030204" pitchFamily="18" charset="0"/>
            </a:endParaRPr>
          </a:p>
        </p:txBody>
      </p:sp>
      <p:sp>
        <p:nvSpPr>
          <p:cNvPr id="4" name="TextBox 3">
            <a:extLst>
              <a:ext uri="{FF2B5EF4-FFF2-40B4-BE49-F238E27FC236}">
                <a16:creationId xmlns:a16="http://schemas.microsoft.com/office/drawing/2014/main" id="{C5EFBDF8-0F58-416D-620C-85AD5286C9D8}"/>
              </a:ext>
            </a:extLst>
          </p:cNvPr>
          <p:cNvSpPr txBox="1"/>
          <p:nvPr/>
        </p:nvSpPr>
        <p:spPr>
          <a:xfrm>
            <a:off x="8999057" y="82539"/>
            <a:ext cx="2158377" cy="369332"/>
          </a:xfrm>
          <a:prstGeom prst="rect">
            <a:avLst/>
          </a:prstGeom>
          <a:noFill/>
        </p:spPr>
        <p:txBody>
          <a:bodyPr wrap="square" rtlCol="0">
            <a:spAutoFit/>
          </a:bodyPr>
          <a:lstStyle/>
          <a:p>
            <a:r>
              <a:rPr lang="en-US" dirty="0">
                <a:latin typeface="Cambria" panose="02040503050406030204" pitchFamily="18" charset="0"/>
                <a:ea typeface="Cambria" panose="02040503050406030204" pitchFamily="18" charset="0"/>
              </a:rPr>
              <a:t>Final Mobile App</a:t>
            </a:r>
            <a:endParaRPr lang="en-GB"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394014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EC466-2297-4C1B-8079-A514AB8D335D}"/>
              </a:ext>
            </a:extLst>
          </p:cNvPr>
          <p:cNvSpPr>
            <a:spLocks noGrp="1"/>
          </p:cNvSpPr>
          <p:nvPr>
            <p:ph type="title"/>
          </p:nvPr>
        </p:nvSpPr>
        <p:spPr>
          <a:xfrm>
            <a:off x="461395" y="322122"/>
            <a:ext cx="9914859" cy="1325880"/>
          </a:xfrm>
        </p:spPr>
        <p:txBody>
          <a:bodyPr rtlCol="0"/>
          <a:lstStyle/>
          <a:p>
            <a:pPr rtl="0"/>
            <a:r>
              <a:rPr lang="en-GB" sz="4000" dirty="0">
                <a:solidFill>
                  <a:schemeClr val="bg1"/>
                </a:solidFill>
              </a:rPr>
              <a:t>Conclusion</a:t>
            </a:r>
            <a:endParaRPr lang="en-GB" dirty="0">
              <a:solidFill>
                <a:schemeClr val="bg1"/>
              </a:solidFill>
            </a:endParaRPr>
          </a:p>
        </p:txBody>
      </p:sp>
      <p:sp>
        <p:nvSpPr>
          <p:cNvPr id="3" name="Content Placeholder 2">
            <a:extLst>
              <a:ext uri="{FF2B5EF4-FFF2-40B4-BE49-F238E27FC236}">
                <a16:creationId xmlns:a16="http://schemas.microsoft.com/office/drawing/2014/main" id="{6CC87D86-1B97-419B-878E-C18BA725FF0A}"/>
              </a:ext>
            </a:extLst>
          </p:cNvPr>
          <p:cNvSpPr>
            <a:spLocks noGrp="1"/>
          </p:cNvSpPr>
          <p:nvPr>
            <p:ph idx="1"/>
          </p:nvPr>
        </p:nvSpPr>
        <p:spPr>
          <a:xfrm>
            <a:off x="203828" y="2126134"/>
            <a:ext cx="6749533" cy="4670924"/>
          </a:xfrm>
        </p:spPr>
        <p:txBody>
          <a:bodyPr rtlCol="0">
            <a:noAutofit/>
          </a:bodyPr>
          <a:lstStyle/>
          <a:p>
            <a:pPr marL="285750" indent="-285750" rtl="0">
              <a:buFont typeface="Arial" panose="020B0604020202020204" pitchFamily="34" charset="0"/>
              <a:buChar char="•"/>
            </a:pPr>
            <a:r>
              <a:rPr lang="en-GB" sz="1300" b="0" i="0" dirty="0">
                <a:solidFill>
                  <a:schemeClr val="tx1"/>
                </a:solidFill>
                <a:effectLst/>
                <a:latin typeface="Cambria" panose="02040503050406030204" pitchFamily="18" charset="0"/>
                <a:ea typeface="Cambria" panose="02040503050406030204" pitchFamily="18" charset="0"/>
              </a:rPr>
              <a:t>In conclusion, this study successfully developed and tested two CNN models: one with Data Augmentation and another with Image Data Generator. The effectiveness and performance of data augmentation and Image Data Generator were evaluated using testing image samples and new unseen images.</a:t>
            </a:r>
          </a:p>
          <a:p>
            <a:pPr marL="285750" indent="-285750" rtl="0">
              <a:buFont typeface="Arial" panose="020B0604020202020204" pitchFamily="34" charset="0"/>
              <a:buChar char="•"/>
            </a:pPr>
            <a:r>
              <a:rPr lang="en-GB" sz="1300" b="0" i="0" dirty="0">
                <a:solidFill>
                  <a:schemeClr val="tx1"/>
                </a:solidFill>
                <a:effectLst/>
                <a:latin typeface="Cambria" panose="02040503050406030204" pitchFamily="18" charset="0"/>
                <a:ea typeface="Cambria" panose="02040503050406030204" pitchFamily="18" charset="0"/>
              </a:rPr>
              <a:t>Both models were trained and evaluated using the same dataset, which was split into training, validation, and testing sets. Accuracy, precision, f1-score, and recall were measured and compared for evaluation purposes. Additionally, the confusion matrix, number of epochs used for training, and training time were considered. Due to the limited computational resources, the training time for the CNN models was relatively longer.</a:t>
            </a:r>
          </a:p>
          <a:p>
            <a:pPr marL="285750" indent="-285750" rtl="0">
              <a:buFont typeface="Arial" panose="020B0604020202020204" pitchFamily="34" charset="0"/>
              <a:buChar char="•"/>
            </a:pPr>
            <a:r>
              <a:rPr lang="en-GB" sz="1300" b="0" i="0" dirty="0">
                <a:solidFill>
                  <a:schemeClr val="tx1"/>
                </a:solidFill>
                <a:effectLst/>
                <a:latin typeface="Cambria" panose="02040503050406030204" pitchFamily="18" charset="0"/>
                <a:ea typeface="Cambria" panose="02040503050406030204" pitchFamily="18" charset="0"/>
              </a:rPr>
              <a:t>Data augmentation proved to be a valuable technique, particularly when dealing with limited or unbalanced datasets. It enhanced the model's performance by introducing variations and helping it learn more reliable characteristics, thus minimizing overfitting. The model with data augmentation achieved the highest accuracy compared to the Image Data Generator.</a:t>
            </a:r>
          </a:p>
          <a:p>
            <a:pPr marL="285750" indent="-285750" rtl="0">
              <a:buFont typeface="Arial" panose="020B0604020202020204" pitchFamily="34" charset="0"/>
              <a:buChar char="•"/>
            </a:pPr>
            <a:r>
              <a:rPr lang="en-GB" sz="1300" b="0" i="0" dirty="0">
                <a:solidFill>
                  <a:schemeClr val="tx1"/>
                </a:solidFill>
                <a:effectLst/>
                <a:latin typeface="Cambria" panose="02040503050406030204" pitchFamily="18" charset="0"/>
                <a:ea typeface="Cambria" panose="02040503050406030204" pitchFamily="18" charset="0"/>
              </a:rPr>
              <a:t>Overall, this study provides valuable insights and practical implications for utilizing CNN models in plant disease classification tasks, and it contributes to the advancement of deep learning techniques in agriculture and mobile applications.</a:t>
            </a:r>
            <a:endParaRPr lang="en-GB" sz="1300" dirty="0">
              <a:solidFill>
                <a:schemeClr val="tx1"/>
              </a:solidFill>
              <a:latin typeface="Cambria" panose="02040503050406030204" pitchFamily="18" charset="0"/>
              <a:ea typeface="Cambria" panose="02040503050406030204" pitchFamily="18" charset="0"/>
            </a:endParaRPr>
          </a:p>
        </p:txBody>
      </p:sp>
      <p:sp>
        <p:nvSpPr>
          <p:cNvPr id="16" name="Date Placeholder 15">
            <a:extLst>
              <a:ext uri="{FF2B5EF4-FFF2-40B4-BE49-F238E27FC236}">
                <a16:creationId xmlns:a16="http://schemas.microsoft.com/office/drawing/2014/main" id="{6D298BC0-D1EE-4B8A-B546-4C8799240D8F}"/>
              </a:ext>
            </a:extLst>
          </p:cNvPr>
          <p:cNvSpPr>
            <a:spLocks noGrp="1"/>
          </p:cNvSpPr>
          <p:nvPr>
            <p:ph type="dt" sz="half" idx="10"/>
          </p:nvPr>
        </p:nvSpPr>
        <p:spPr>
          <a:xfrm>
            <a:off x="9017000" y="6433202"/>
            <a:ext cx="2374150" cy="367841"/>
          </a:xfrm>
        </p:spPr>
        <p:txBody>
          <a:bodyPr rtlCol="0"/>
          <a:lstStyle/>
          <a:p>
            <a:pPr rtl="0"/>
            <a:r>
              <a:rPr lang="en-GB"/>
              <a:t>2/8/20XX</a:t>
            </a:r>
          </a:p>
        </p:txBody>
      </p:sp>
      <p:sp>
        <p:nvSpPr>
          <p:cNvPr id="18" name="Slide Number Placeholder 17">
            <a:extLst>
              <a:ext uri="{FF2B5EF4-FFF2-40B4-BE49-F238E27FC236}">
                <a16:creationId xmlns:a16="http://schemas.microsoft.com/office/drawing/2014/main" id="{0CFCA4BA-5731-4BC1-9FF7-23403BFA938A}"/>
              </a:ext>
            </a:extLst>
          </p:cNvPr>
          <p:cNvSpPr>
            <a:spLocks noGrp="1"/>
          </p:cNvSpPr>
          <p:nvPr>
            <p:ph type="sldNum" sz="quarter" idx="12"/>
          </p:nvPr>
        </p:nvSpPr>
        <p:spPr>
          <a:xfrm>
            <a:off x="11391150" y="6433203"/>
            <a:ext cx="693263" cy="367842"/>
          </a:xfrm>
        </p:spPr>
        <p:txBody>
          <a:bodyPr rtlCol="0"/>
          <a:lstStyle/>
          <a:p>
            <a:pPr rtl="0"/>
            <a:fld id="{08AB70BE-1769-45B8-85A6-0C837432C7E6}" type="slidenum">
              <a:rPr lang="en-GB" smtClean="0"/>
              <a:pPr rtl="0"/>
              <a:t>11</a:t>
            </a:fld>
            <a:endParaRPr lang="en-GB" dirty="0"/>
          </a:p>
        </p:txBody>
      </p:sp>
      <p:pic>
        <p:nvPicPr>
          <p:cNvPr id="7" name="Picture Placeholder 6" descr="A person and person in a greenhouse&#10;&#10;Description automatically generated">
            <a:extLst>
              <a:ext uri="{FF2B5EF4-FFF2-40B4-BE49-F238E27FC236}">
                <a16:creationId xmlns:a16="http://schemas.microsoft.com/office/drawing/2014/main" id="{26DA065C-6B00-46C5-D51F-4B44582F8D72}"/>
              </a:ext>
            </a:extLst>
          </p:cNvPr>
          <p:cNvPicPr>
            <a:picLocks noGrp="1" noChangeAspect="1"/>
          </p:cNvPicPr>
          <p:nvPr>
            <p:ph type="pic" sz="quarter" idx="13"/>
          </p:nvPr>
        </p:nvPicPr>
        <p:blipFill>
          <a:blip r:embed="rId2"/>
          <a:srcRect l="17609" r="17609"/>
          <a:stretch>
            <a:fillRect/>
          </a:stretch>
        </p:blipFill>
        <p:spPr>
          <a:prstGeom prst="rect">
            <a:avLst/>
          </a:prstGeom>
          <a:ln>
            <a:noFill/>
          </a:ln>
          <a:effectLst>
            <a:softEdge rad="112500"/>
          </a:effectLst>
        </p:spPr>
      </p:pic>
      <p:pic>
        <p:nvPicPr>
          <p:cNvPr id="28" name="Picture Placeholder 27" descr="A green leaf with a white background&#10;&#10;Description automatically generated">
            <a:extLst>
              <a:ext uri="{FF2B5EF4-FFF2-40B4-BE49-F238E27FC236}">
                <a16:creationId xmlns:a16="http://schemas.microsoft.com/office/drawing/2014/main" id="{8F5A3BB8-52B8-362A-859F-7F97E5BD9CEA}"/>
              </a:ext>
            </a:extLst>
          </p:cNvPr>
          <p:cNvPicPr>
            <a:picLocks noGrp="1" noChangeAspect="1"/>
          </p:cNvPicPr>
          <p:nvPr>
            <p:ph type="pic" sz="quarter" idx="15"/>
          </p:nvPr>
        </p:nvPicPr>
        <p:blipFill>
          <a:blip r:embed="rId3"/>
          <a:srcRect t="448" b="448"/>
          <a:stretch>
            <a:fillRect/>
          </a:stretch>
        </p:blipFill>
        <p:spPr>
          <a:xfrm>
            <a:off x="7324344" y="4503574"/>
            <a:ext cx="2434622" cy="2293484"/>
          </a:xfrm>
          <a:prstGeom prst="rect">
            <a:avLst/>
          </a:prstGeom>
          <a:ln>
            <a:noFill/>
          </a:ln>
          <a:effectLst>
            <a:outerShdw blurRad="292100" dist="139700" dir="2700000" algn="tl" rotWithShape="0">
              <a:srgbClr val="333333">
                <a:alpha val="65000"/>
              </a:srgbClr>
            </a:outerShdw>
          </a:effectLst>
        </p:spPr>
      </p:pic>
      <p:pic>
        <p:nvPicPr>
          <p:cNvPr id="40" name="Picture Placeholder 39" descr="A cell phone on a plant&#10;&#10;Description automatically generated">
            <a:extLst>
              <a:ext uri="{FF2B5EF4-FFF2-40B4-BE49-F238E27FC236}">
                <a16:creationId xmlns:a16="http://schemas.microsoft.com/office/drawing/2014/main" id="{0E3D0D34-3705-6956-BBCD-0834109021D7}"/>
              </a:ext>
            </a:extLst>
          </p:cNvPr>
          <p:cNvPicPr>
            <a:picLocks noGrp="1" noChangeAspect="1"/>
          </p:cNvPicPr>
          <p:nvPr>
            <p:ph type="pic" sz="quarter" idx="14"/>
          </p:nvPr>
        </p:nvPicPr>
        <p:blipFill>
          <a:blip r:embed="rId4"/>
          <a:srcRect l="1302" r="1302"/>
          <a:stretch>
            <a:fillRect/>
          </a:stretch>
        </p:blipFill>
        <p:spPr/>
      </p:pic>
      <p:pic>
        <p:nvPicPr>
          <p:cNvPr id="44" name="Picture Placeholder 43" descr="A hand holding a tomato plant&#10;&#10;Description automatically generated">
            <a:extLst>
              <a:ext uri="{FF2B5EF4-FFF2-40B4-BE49-F238E27FC236}">
                <a16:creationId xmlns:a16="http://schemas.microsoft.com/office/drawing/2014/main" id="{B1EA2359-B708-C71D-8BF1-BE1E567B73AC}"/>
              </a:ext>
            </a:extLst>
          </p:cNvPr>
          <p:cNvPicPr>
            <a:picLocks noGrp="1" noChangeAspect="1"/>
          </p:cNvPicPr>
          <p:nvPr>
            <p:ph type="pic" sz="quarter" idx="16"/>
          </p:nvPr>
        </p:nvPicPr>
        <p:blipFill>
          <a:blip r:embed="rId5"/>
          <a:srcRect t="1728" b="1728"/>
          <a:stretch>
            <a:fillRect/>
          </a:stretch>
        </p:blipFill>
        <p:spPr>
          <a:xfrm>
            <a:off x="9758966" y="4507560"/>
            <a:ext cx="2434622" cy="2293483"/>
          </a:xfrm>
          <a:prstGeom prst="rect">
            <a:avLst/>
          </a:prstGeom>
          <a:ln>
            <a:noFill/>
          </a:ln>
          <a:effectLst>
            <a:softEdge rad="112500"/>
          </a:effectLst>
        </p:spPr>
      </p:pic>
    </p:spTree>
    <p:extLst>
      <p:ext uri="{BB962C8B-B14F-4D97-AF65-F5344CB8AC3E}">
        <p14:creationId xmlns:p14="http://schemas.microsoft.com/office/powerpoint/2010/main" val="6376309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AF8AEF-ECB8-4C59-85AC-3101ECB5F429}"/>
              </a:ext>
            </a:extLst>
          </p:cNvPr>
          <p:cNvSpPr>
            <a:spLocks noGrp="1"/>
          </p:cNvSpPr>
          <p:nvPr>
            <p:ph type="dt" sz="half" idx="10"/>
          </p:nvPr>
        </p:nvSpPr>
        <p:spPr/>
        <p:txBody>
          <a:bodyPr/>
          <a:lstStyle/>
          <a:p>
            <a:pPr rtl="0"/>
            <a:r>
              <a:rPr lang="en-GB" dirty="0">
                <a:latin typeface="Cambria" panose="02040503050406030204" pitchFamily="18" charset="0"/>
                <a:ea typeface="Cambria" panose="02040503050406030204" pitchFamily="18" charset="0"/>
              </a:rPr>
              <a:t>19/7/2023</a:t>
            </a:r>
          </a:p>
        </p:txBody>
      </p:sp>
      <p:sp>
        <p:nvSpPr>
          <p:cNvPr id="4" name="Slide Number Placeholder 3">
            <a:extLst>
              <a:ext uri="{FF2B5EF4-FFF2-40B4-BE49-F238E27FC236}">
                <a16:creationId xmlns:a16="http://schemas.microsoft.com/office/drawing/2014/main" id="{C2B1FEBB-224D-5F4F-C455-89F65B2D3728}"/>
              </a:ext>
            </a:extLst>
          </p:cNvPr>
          <p:cNvSpPr>
            <a:spLocks noGrp="1"/>
          </p:cNvSpPr>
          <p:nvPr>
            <p:ph type="sldNum" sz="quarter" idx="12"/>
          </p:nvPr>
        </p:nvSpPr>
        <p:spPr/>
        <p:txBody>
          <a:bodyPr/>
          <a:lstStyle/>
          <a:p>
            <a:pPr rtl="0"/>
            <a:fld id="{08AB70BE-1769-45B8-85A6-0C837432C7E6}" type="slidenum">
              <a:rPr lang="en-GB" smtClean="0"/>
              <a:pPr rtl="0"/>
              <a:t>12</a:t>
            </a:fld>
            <a:endParaRPr lang="en-GB" dirty="0"/>
          </a:p>
        </p:txBody>
      </p:sp>
      <p:sp>
        <p:nvSpPr>
          <p:cNvPr id="5" name="Title 4">
            <a:extLst>
              <a:ext uri="{FF2B5EF4-FFF2-40B4-BE49-F238E27FC236}">
                <a16:creationId xmlns:a16="http://schemas.microsoft.com/office/drawing/2014/main" id="{3686CAD8-5D64-B2DB-6AE6-3F5E383DC1E5}"/>
              </a:ext>
            </a:extLst>
          </p:cNvPr>
          <p:cNvSpPr>
            <a:spLocks noGrp="1"/>
          </p:cNvSpPr>
          <p:nvPr>
            <p:ph type="ctrTitle"/>
          </p:nvPr>
        </p:nvSpPr>
        <p:spPr>
          <a:xfrm>
            <a:off x="108725" y="58315"/>
            <a:ext cx="8600365" cy="738343"/>
          </a:xfrm>
        </p:spPr>
        <p:txBody>
          <a:bodyPr/>
          <a:lstStyle/>
          <a:p>
            <a:r>
              <a:rPr lang="en-US" dirty="0"/>
              <a:t>Future Works</a:t>
            </a:r>
            <a:endParaRPr lang="en-GB" dirty="0"/>
          </a:p>
        </p:txBody>
      </p:sp>
      <p:sp>
        <p:nvSpPr>
          <p:cNvPr id="6" name="Subtitle 5">
            <a:extLst>
              <a:ext uri="{FF2B5EF4-FFF2-40B4-BE49-F238E27FC236}">
                <a16:creationId xmlns:a16="http://schemas.microsoft.com/office/drawing/2014/main" id="{568C3E11-82FC-2E7C-42C3-E8940EA19179}"/>
              </a:ext>
            </a:extLst>
          </p:cNvPr>
          <p:cNvSpPr>
            <a:spLocks noGrp="1"/>
          </p:cNvSpPr>
          <p:nvPr>
            <p:ph type="subTitle" idx="1"/>
          </p:nvPr>
        </p:nvSpPr>
        <p:spPr>
          <a:xfrm>
            <a:off x="182682" y="1100866"/>
            <a:ext cx="6780180" cy="4656268"/>
          </a:xfrm>
        </p:spPr>
        <p:txBody>
          <a:bodyPr>
            <a:normAutofit/>
          </a:bodyPr>
          <a:lstStyle/>
          <a:p>
            <a:pPr algn="just">
              <a:buFont typeface="Arial" panose="020B0604020202020204" pitchFamily="34" charset="0"/>
              <a:buChar char="•"/>
            </a:pPr>
            <a:r>
              <a:rPr lang="en-GB" sz="1400" b="0" i="0" dirty="0">
                <a:solidFill>
                  <a:srgbClr val="374151"/>
                </a:solidFill>
                <a:effectLst/>
                <a:latin typeface="Cambria" panose="02040503050406030204" pitchFamily="18" charset="0"/>
                <a:ea typeface="Cambria" panose="02040503050406030204" pitchFamily="18" charset="0"/>
              </a:rPr>
              <a:t>Explore and experiment with other pre-trained CNN models to potentially improve classification performance and speed up results delivery.</a:t>
            </a:r>
          </a:p>
          <a:p>
            <a:pPr algn="just">
              <a:buFont typeface="Arial" panose="020B0604020202020204" pitchFamily="34" charset="0"/>
              <a:buChar char="•"/>
            </a:pPr>
            <a:r>
              <a:rPr lang="en-GB" sz="1400" b="0" i="0" dirty="0">
                <a:solidFill>
                  <a:srgbClr val="374151"/>
                </a:solidFill>
                <a:effectLst/>
                <a:latin typeface="Cambria" panose="02040503050406030204" pitchFamily="18" charset="0"/>
                <a:ea typeface="Cambria" panose="02040503050406030204" pitchFamily="18" charset="0"/>
              </a:rPr>
              <a:t>Implement common testing approaches such as cross-validation and hyperparameter tuning to comprehensively evaluate the model's performance and ensure its robustness.</a:t>
            </a:r>
          </a:p>
          <a:p>
            <a:pPr algn="just">
              <a:buFont typeface="Arial" panose="020B0604020202020204" pitchFamily="34" charset="0"/>
              <a:buChar char="•"/>
            </a:pPr>
            <a:r>
              <a:rPr lang="en-GB" sz="1400" b="0" i="0" dirty="0">
                <a:solidFill>
                  <a:srgbClr val="374151"/>
                </a:solidFill>
                <a:effectLst/>
                <a:latin typeface="Cambria" panose="02040503050406030204" pitchFamily="18" charset="0"/>
                <a:ea typeface="Cambria" panose="02040503050406030204" pitchFamily="18" charset="0"/>
              </a:rPr>
              <a:t>Investigate the use of cloud platforms like Google Cloud Platform (GCP), Amazon Web Services (AWS), and Azure for deploying the CNN model into mobile applications, enabling efficient data transmission, quick response times, and cloud storage for data.</a:t>
            </a:r>
          </a:p>
          <a:p>
            <a:pPr algn="just">
              <a:buFont typeface="Arial" panose="020B0604020202020204" pitchFamily="34" charset="0"/>
              <a:buChar char="•"/>
            </a:pPr>
            <a:r>
              <a:rPr lang="en-GB" sz="1400" b="0" i="0" dirty="0">
                <a:solidFill>
                  <a:srgbClr val="374151"/>
                </a:solidFill>
                <a:effectLst/>
                <a:latin typeface="Cambria" panose="02040503050406030204" pitchFamily="18" charset="0"/>
                <a:ea typeface="Cambria" panose="02040503050406030204" pitchFamily="18" charset="0"/>
              </a:rPr>
              <a:t>Develop a web application that displays the classification results and incorporates visualization and analytics tools for in-depth analysis of the collected data, including identifying highly affected plants by diseases.</a:t>
            </a:r>
          </a:p>
          <a:p>
            <a:pPr algn="just">
              <a:buFont typeface="Arial" panose="020B0604020202020204" pitchFamily="34" charset="0"/>
              <a:buChar char="•"/>
            </a:pPr>
            <a:r>
              <a:rPr lang="en-GB" sz="1400" b="0" i="0" dirty="0">
                <a:solidFill>
                  <a:srgbClr val="374151"/>
                </a:solidFill>
                <a:effectLst/>
                <a:latin typeface="Cambria" panose="02040503050406030204" pitchFamily="18" charset="0"/>
                <a:ea typeface="Cambria" panose="02040503050406030204" pitchFamily="18" charset="0"/>
              </a:rPr>
              <a:t>Enhance the mobile application by displaying the confidence level alongside the actual and predicted disease names and provide recommendations and remedies specific to each type of disease.</a:t>
            </a:r>
          </a:p>
          <a:p>
            <a:pPr algn="just"/>
            <a:endParaRPr lang="en-GB" sz="1400" dirty="0">
              <a:latin typeface="Cambria" panose="02040503050406030204" pitchFamily="18" charset="0"/>
              <a:ea typeface="Cambria" panose="02040503050406030204" pitchFamily="18" charset="0"/>
            </a:endParaRPr>
          </a:p>
          <a:p>
            <a:pPr algn="just"/>
            <a:endParaRPr lang="en-GB" sz="1400" dirty="0"/>
          </a:p>
        </p:txBody>
      </p:sp>
      <p:pic>
        <p:nvPicPr>
          <p:cNvPr id="8" name="Picture 7" descr="A person looking through a telescope in a tomato garden&#10;&#10;Description automatically generated">
            <a:extLst>
              <a:ext uri="{FF2B5EF4-FFF2-40B4-BE49-F238E27FC236}">
                <a16:creationId xmlns:a16="http://schemas.microsoft.com/office/drawing/2014/main" id="{E5B26E52-5779-9778-1222-CBD694D188F7}"/>
              </a:ext>
            </a:extLst>
          </p:cNvPr>
          <p:cNvPicPr>
            <a:picLocks noChangeAspect="1"/>
          </p:cNvPicPr>
          <p:nvPr/>
        </p:nvPicPr>
        <p:blipFill>
          <a:blip r:embed="rId2"/>
          <a:stretch>
            <a:fillRect/>
          </a:stretch>
        </p:blipFill>
        <p:spPr>
          <a:xfrm>
            <a:off x="7503686" y="605555"/>
            <a:ext cx="4270373" cy="4270373"/>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485556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30B9C1-E866-095E-26FC-3D0BDE063F24}"/>
              </a:ext>
            </a:extLst>
          </p:cNvPr>
          <p:cNvSpPr>
            <a:spLocks noGrp="1"/>
          </p:cNvSpPr>
          <p:nvPr>
            <p:ph type="dt" sz="half" idx="10"/>
          </p:nvPr>
        </p:nvSpPr>
        <p:spPr/>
        <p:txBody>
          <a:bodyPr/>
          <a:lstStyle/>
          <a:p>
            <a:pPr rtl="0"/>
            <a:r>
              <a:rPr lang="en-GB" dirty="0">
                <a:latin typeface="Cambria" panose="02040503050406030204" pitchFamily="18" charset="0"/>
                <a:ea typeface="Cambria" panose="02040503050406030204" pitchFamily="18" charset="0"/>
              </a:rPr>
              <a:t>19/7/2023</a:t>
            </a:r>
          </a:p>
        </p:txBody>
      </p:sp>
      <p:sp>
        <p:nvSpPr>
          <p:cNvPr id="4" name="Slide Number Placeholder 3">
            <a:extLst>
              <a:ext uri="{FF2B5EF4-FFF2-40B4-BE49-F238E27FC236}">
                <a16:creationId xmlns:a16="http://schemas.microsoft.com/office/drawing/2014/main" id="{AB2FC6A7-E59A-39E6-264A-C5D30DBF9B02}"/>
              </a:ext>
            </a:extLst>
          </p:cNvPr>
          <p:cNvSpPr>
            <a:spLocks noGrp="1"/>
          </p:cNvSpPr>
          <p:nvPr>
            <p:ph type="sldNum" sz="quarter" idx="12"/>
          </p:nvPr>
        </p:nvSpPr>
        <p:spPr/>
        <p:txBody>
          <a:bodyPr/>
          <a:lstStyle/>
          <a:p>
            <a:pPr rtl="0"/>
            <a:fld id="{08AB70BE-1769-45B8-85A6-0C837432C7E6}" type="slidenum">
              <a:rPr lang="en-GB" smtClean="0"/>
              <a:pPr rtl="0"/>
              <a:t>13</a:t>
            </a:fld>
            <a:endParaRPr lang="en-GB" dirty="0"/>
          </a:p>
        </p:txBody>
      </p:sp>
      <p:sp>
        <p:nvSpPr>
          <p:cNvPr id="5" name="Title 4">
            <a:extLst>
              <a:ext uri="{FF2B5EF4-FFF2-40B4-BE49-F238E27FC236}">
                <a16:creationId xmlns:a16="http://schemas.microsoft.com/office/drawing/2014/main" id="{0164B217-14DF-9513-46BA-F82445C94154}"/>
              </a:ext>
            </a:extLst>
          </p:cNvPr>
          <p:cNvSpPr>
            <a:spLocks noGrp="1"/>
          </p:cNvSpPr>
          <p:nvPr>
            <p:ph type="ctrTitle"/>
          </p:nvPr>
        </p:nvSpPr>
        <p:spPr>
          <a:xfrm>
            <a:off x="127378" y="58315"/>
            <a:ext cx="8600365" cy="725845"/>
          </a:xfrm>
        </p:spPr>
        <p:txBody>
          <a:bodyPr/>
          <a:lstStyle/>
          <a:p>
            <a:r>
              <a:rPr lang="en-US" dirty="0"/>
              <a:t>Reference</a:t>
            </a:r>
            <a:endParaRPr lang="en-GB" dirty="0"/>
          </a:p>
        </p:txBody>
      </p:sp>
      <p:sp>
        <p:nvSpPr>
          <p:cNvPr id="6" name="Subtitle 5">
            <a:extLst>
              <a:ext uri="{FF2B5EF4-FFF2-40B4-BE49-F238E27FC236}">
                <a16:creationId xmlns:a16="http://schemas.microsoft.com/office/drawing/2014/main" id="{6D8ECCBF-D26D-CB15-DFD5-A733CEBB7144}"/>
              </a:ext>
            </a:extLst>
          </p:cNvPr>
          <p:cNvSpPr>
            <a:spLocks noGrp="1"/>
          </p:cNvSpPr>
          <p:nvPr>
            <p:ph type="subTitle" idx="1"/>
          </p:nvPr>
        </p:nvSpPr>
        <p:spPr>
          <a:xfrm>
            <a:off x="127378" y="987271"/>
            <a:ext cx="6978097" cy="5119914"/>
          </a:xfrm>
        </p:spPr>
        <p:txBody>
          <a:bodyPr>
            <a:normAutofit fontScale="70000" lnSpcReduction="20000"/>
          </a:bodyPr>
          <a:lstStyle/>
          <a:p>
            <a:pPr marL="0" marR="0" algn="just">
              <a:lnSpc>
                <a:spcPct val="150000"/>
              </a:lnSpc>
              <a:spcBef>
                <a:spcPts val="0"/>
              </a:spcBef>
              <a:spcAft>
                <a:spcPts val="0"/>
              </a:spcAft>
            </a:pPr>
            <a:r>
              <a:rPr lang="en-GB" sz="2000" dirty="0">
                <a:effectLst/>
                <a:latin typeface="Cambria" panose="02040503050406030204" pitchFamily="18" charset="0"/>
                <a:ea typeface="Calibri" panose="020F0502020204030204" pitchFamily="34" charset="0"/>
                <a:cs typeface="Arial" panose="020B0604020202020204" pitchFamily="34" charset="0"/>
              </a:rPr>
              <a:t>Gill, H.S &amp; </a:t>
            </a:r>
            <a:r>
              <a:rPr lang="en-GB" sz="2000" dirty="0" err="1">
                <a:effectLst/>
                <a:latin typeface="Cambria" panose="02040503050406030204" pitchFamily="18" charset="0"/>
                <a:ea typeface="Calibri" panose="020F0502020204030204" pitchFamily="34" charset="0"/>
                <a:cs typeface="Arial" panose="020B0604020202020204" pitchFamily="34" charset="0"/>
              </a:rPr>
              <a:t>Khehra</a:t>
            </a:r>
            <a:r>
              <a:rPr lang="en-GB" sz="2000" dirty="0">
                <a:effectLst/>
                <a:latin typeface="Cambria" panose="02040503050406030204" pitchFamily="18" charset="0"/>
                <a:ea typeface="Calibri" panose="020F0502020204030204" pitchFamily="34" charset="0"/>
                <a:cs typeface="Arial" panose="020B0604020202020204" pitchFamily="34" charset="0"/>
              </a:rPr>
              <a:t>, B.S, 2022. An integrated approach using CNN-RNN-LSTM for classification of fruit images. </a:t>
            </a:r>
            <a:r>
              <a:rPr lang="en-GB" sz="2000" i="1" dirty="0">
                <a:effectLst/>
                <a:latin typeface="Cambria" panose="02040503050406030204" pitchFamily="18" charset="0"/>
                <a:ea typeface="Calibri" panose="020F0502020204030204" pitchFamily="34" charset="0"/>
                <a:cs typeface="Arial" panose="020B0604020202020204" pitchFamily="34" charset="0"/>
              </a:rPr>
              <a:t>Materials Today: Proceedings</a:t>
            </a:r>
            <a:r>
              <a:rPr lang="en-GB" sz="2000" dirty="0">
                <a:effectLst/>
                <a:latin typeface="Cambria" panose="02040503050406030204" pitchFamily="18" charset="0"/>
                <a:ea typeface="Calibri" panose="020F0502020204030204" pitchFamily="34" charset="0"/>
                <a:cs typeface="Arial" panose="020B0604020202020204" pitchFamily="34" charset="0"/>
              </a:rPr>
              <a:t>, pp. 591-595.</a:t>
            </a:r>
          </a:p>
          <a:p>
            <a:pPr marL="0" marR="0" algn="just">
              <a:lnSpc>
                <a:spcPct val="150000"/>
              </a:lnSpc>
              <a:spcBef>
                <a:spcPts val="0"/>
              </a:spcBef>
              <a:spcAft>
                <a:spcPts val="0"/>
              </a:spcAft>
            </a:pPr>
            <a:r>
              <a:rPr lang="en-GB" sz="2000" dirty="0">
                <a:effectLst/>
                <a:latin typeface="Cambria" panose="02040503050406030204" pitchFamily="18" charset="0"/>
                <a:ea typeface="Calibri" panose="020F0502020204030204" pitchFamily="34" charset="0"/>
                <a:cs typeface="Arial" panose="020B0604020202020204" pitchFamily="34" charset="0"/>
              </a:rPr>
              <a:t>Gu, S., </a:t>
            </a:r>
            <a:r>
              <a:rPr lang="en-GB" sz="2000" dirty="0" err="1">
                <a:effectLst/>
                <a:latin typeface="Cambria" panose="02040503050406030204" pitchFamily="18" charset="0"/>
                <a:ea typeface="Calibri" panose="020F0502020204030204" pitchFamily="34" charset="0"/>
                <a:cs typeface="Arial" panose="020B0604020202020204" pitchFamily="34" charset="0"/>
              </a:rPr>
              <a:t>Pednekar</a:t>
            </a:r>
            <a:r>
              <a:rPr lang="en-GB" sz="2000" dirty="0">
                <a:effectLst/>
                <a:latin typeface="Cambria" panose="02040503050406030204" pitchFamily="18" charset="0"/>
                <a:ea typeface="Calibri" panose="020F0502020204030204" pitchFamily="34" charset="0"/>
                <a:cs typeface="Arial" panose="020B0604020202020204" pitchFamily="34" charset="0"/>
              </a:rPr>
              <a:t>, m. &amp; Slater, R., 2019. Improve image classification using data augmentation and neural networks. </a:t>
            </a:r>
            <a:r>
              <a:rPr lang="en-GB" sz="2000" i="1" dirty="0">
                <a:effectLst/>
                <a:latin typeface="Cambria" panose="02040503050406030204" pitchFamily="18" charset="0"/>
                <a:ea typeface="Calibri" panose="020F0502020204030204" pitchFamily="34" charset="0"/>
                <a:cs typeface="Arial" panose="020B0604020202020204" pitchFamily="34" charset="0"/>
              </a:rPr>
              <a:t>SMU Data Science Review, </a:t>
            </a:r>
            <a:r>
              <a:rPr lang="en-GB" sz="2000" dirty="0">
                <a:effectLst/>
                <a:latin typeface="Cambria" panose="02040503050406030204" pitchFamily="18" charset="0"/>
                <a:ea typeface="Calibri" panose="020F0502020204030204" pitchFamily="34" charset="0"/>
                <a:cs typeface="Arial" panose="020B0604020202020204" pitchFamily="34" charset="0"/>
              </a:rPr>
              <a:t>2(2), p. 1.</a:t>
            </a:r>
          </a:p>
          <a:p>
            <a:pPr marL="0" marR="0" algn="just">
              <a:lnSpc>
                <a:spcPct val="150000"/>
              </a:lnSpc>
              <a:spcBef>
                <a:spcPts val="0"/>
              </a:spcBef>
              <a:spcAft>
                <a:spcPts val="0"/>
              </a:spcAft>
            </a:pPr>
            <a:r>
              <a:rPr lang="en-GB" sz="2000" dirty="0">
                <a:effectLst/>
                <a:latin typeface="Cambria" panose="02040503050406030204" pitchFamily="18" charset="0"/>
                <a:ea typeface="Calibri" panose="020F0502020204030204" pitchFamily="34" charset="0"/>
                <a:cs typeface="Arial" panose="020B0604020202020204" pitchFamily="34" charset="0"/>
              </a:rPr>
              <a:t>Haque, I. &amp; Neubert, J., 2020. Deep learning approaches to biomedical image segmentation. </a:t>
            </a:r>
            <a:r>
              <a:rPr lang="en-GB" sz="2000" i="1" dirty="0">
                <a:effectLst/>
                <a:latin typeface="Cambria" panose="02040503050406030204" pitchFamily="18" charset="0"/>
                <a:ea typeface="Calibri" panose="020F0502020204030204" pitchFamily="34" charset="0"/>
                <a:cs typeface="Arial" panose="020B0604020202020204" pitchFamily="34" charset="0"/>
              </a:rPr>
              <a:t>Informatics in Medicine Unlocked</a:t>
            </a:r>
            <a:r>
              <a:rPr lang="en-GB" sz="2000" dirty="0">
                <a:effectLst/>
                <a:latin typeface="Cambria" panose="02040503050406030204" pitchFamily="18" charset="0"/>
                <a:ea typeface="Calibri" panose="020F0502020204030204" pitchFamily="34" charset="0"/>
                <a:cs typeface="Arial" panose="020B0604020202020204" pitchFamily="34" charset="0"/>
              </a:rPr>
              <a:t>, 1 Jan, p. 100297.</a:t>
            </a:r>
          </a:p>
          <a:p>
            <a:pPr marL="0" marR="0" algn="just">
              <a:lnSpc>
                <a:spcPct val="150000"/>
              </a:lnSpc>
              <a:spcBef>
                <a:spcPts val="0"/>
              </a:spcBef>
              <a:spcAft>
                <a:spcPts val="0"/>
              </a:spcAft>
            </a:pPr>
            <a:r>
              <a:rPr lang="en-GB" sz="2000" dirty="0">
                <a:effectLst/>
                <a:latin typeface="Cambria" panose="02040503050406030204" pitchFamily="18" charset="0"/>
                <a:ea typeface="Calibri" panose="020F0502020204030204" pitchFamily="34" charset="0"/>
                <a:cs typeface="Arial" panose="020B0604020202020204" pitchFamily="34" charset="0"/>
              </a:rPr>
              <a:t>Jasim, M. &amp; Al-</a:t>
            </a:r>
            <a:r>
              <a:rPr lang="en-GB" sz="2000" dirty="0" err="1">
                <a:effectLst/>
                <a:latin typeface="Cambria" panose="02040503050406030204" pitchFamily="18" charset="0"/>
                <a:ea typeface="Calibri" panose="020F0502020204030204" pitchFamily="34" charset="0"/>
                <a:cs typeface="Arial" panose="020B0604020202020204" pitchFamily="34" charset="0"/>
              </a:rPr>
              <a:t>Tuwaijari</a:t>
            </a:r>
            <a:r>
              <a:rPr lang="en-GB" sz="2000" dirty="0">
                <a:effectLst/>
                <a:latin typeface="Cambria" panose="02040503050406030204" pitchFamily="18" charset="0"/>
                <a:ea typeface="Calibri" panose="020F0502020204030204" pitchFamily="34" charset="0"/>
                <a:cs typeface="Arial" panose="020B0604020202020204" pitchFamily="34" charset="0"/>
              </a:rPr>
              <a:t>, J., 2020. Plant leaf diseases detection and classification using image processing and deep learning techniques. </a:t>
            </a:r>
            <a:r>
              <a:rPr lang="en-GB" sz="2000" i="1" dirty="0">
                <a:effectLst/>
                <a:latin typeface="Cambria" panose="02040503050406030204" pitchFamily="18" charset="0"/>
                <a:ea typeface="Calibri" panose="020F0502020204030204" pitchFamily="34" charset="0"/>
                <a:cs typeface="Arial" panose="020B0604020202020204" pitchFamily="34" charset="0"/>
              </a:rPr>
              <a:t>In 2020 International Conference on Computer Science and Software Engineering (CSASE)</a:t>
            </a:r>
            <a:r>
              <a:rPr lang="en-GB" sz="2000" dirty="0">
                <a:effectLst/>
                <a:latin typeface="Cambria" panose="02040503050406030204" pitchFamily="18" charset="0"/>
                <a:ea typeface="Calibri" panose="020F0502020204030204" pitchFamily="34" charset="0"/>
                <a:cs typeface="Arial" panose="020B0604020202020204" pitchFamily="34" charset="0"/>
              </a:rPr>
              <a:t>, 16 Apr, pp. 259-265.</a:t>
            </a:r>
          </a:p>
          <a:p>
            <a:pPr marL="0" marR="0" algn="just">
              <a:lnSpc>
                <a:spcPct val="150000"/>
              </a:lnSpc>
              <a:spcBef>
                <a:spcPts val="0"/>
              </a:spcBef>
              <a:spcAft>
                <a:spcPts val="0"/>
              </a:spcAft>
            </a:pPr>
            <a:r>
              <a:rPr lang="en-GB" sz="2000" dirty="0" err="1">
                <a:effectLst/>
                <a:latin typeface="Cambria" panose="02040503050406030204" pitchFamily="18" charset="0"/>
                <a:ea typeface="Calibri" panose="020F0502020204030204" pitchFamily="34" charset="0"/>
                <a:cs typeface="Arial" panose="020B0604020202020204" pitchFamily="34" charset="0"/>
              </a:rPr>
              <a:t>Jaswal</a:t>
            </a:r>
            <a:r>
              <a:rPr lang="en-GB" sz="2000" dirty="0">
                <a:effectLst/>
                <a:latin typeface="Cambria" panose="02040503050406030204" pitchFamily="18" charset="0"/>
                <a:ea typeface="Calibri" panose="020F0502020204030204" pitchFamily="34" charset="0"/>
                <a:cs typeface="Arial" panose="020B0604020202020204" pitchFamily="34" charset="0"/>
              </a:rPr>
              <a:t>, D., Sowmya &amp; Soman, K. P., 2014. Image Classification Using Convolutional Neural Networks. </a:t>
            </a:r>
            <a:r>
              <a:rPr lang="en-GB" sz="2000" i="1" dirty="0">
                <a:effectLst/>
                <a:latin typeface="Cambria" panose="02040503050406030204" pitchFamily="18" charset="0"/>
                <a:ea typeface="Calibri" panose="020F0502020204030204" pitchFamily="34" charset="0"/>
                <a:cs typeface="Arial" panose="020B0604020202020204" pitchFamily="34" charset="0"/>
              </a:rPr>
              <a:t>International journal of scientific and engineering research, </a:t>
            </a:r>
            <a:r>
              <a:rPr lang="en-GB" sz="2000" dirty="0">
                <a:effectLst/>
                <a:latin typeface="Cambria" panose="02040503050406030204" pitchFamily="18" charset="0"/>
                <a:ea typeface="Calibri" panose="020F0502020204030204" pitchFamily="34" charset="0"/>
                <a:cs typeface="Arial" panose="020B0604020202020204" pitchFamily="34" charset="0"/>
              </a:rPr>
              <a:t>, 5(6), pp. 1661-1668.</a:t>
            </a:r>
          </a:p>
          <a:p>
            <a:pPr marL="0" marR="0" algn="just">
              <a:lnSpc>
                <a:spcPct val="150000"/>
              </a:lnSpc>
              <a:spcBef>
                <a:spcPts val="0"/>
              </a:spcBef>
              <a:spcAft>
                <a:spcPts val="0"/>
              </a:spcAft>
            </a:pPr>
            <a:r>
              <a:rPr lang="en-GB" sz="2000" dirty="0" err="1">
                <a:effectLst/>
                <a:latin typeface="Cambria" panose="02040503050406030204" pitchFamily="18" charset="0"/>
                <a:ea typeface="Calibri" panose="020F0502020204030204" pitchFamily="34" charset="0"/>
                <a:cs typeface="Arial" panose="020B0604020202020204" pitchFamily="34" charset="0"/>
              </a:rPr>
              <a:t>Korytkowski</a:t>
            </a:r>
            <a:r>
              <a:rPr lang="en-GB" sz="2000" dirty="0">
                <a:effectLst/>
                <a:latin typeface="Cambria" panose="02040503050406030204" pitchFamily="18" charset="0"/>
                <a:ea typeface="Calibri" panose="020F0502020204030204" pitchFamily="34" charset="0"/>
                <a:cs typeface="Arial" panose="020B0604020202020204" pitchFamily="34" charset="0"/>
              </a:rPr>
              <a:t>, M, Rutkowski, L &amp; Scherer, R, 2016. Fast image classification by boosting fuzzy classifiers. </a:t>
            </a:r>
            <a:r>
              <a:rPr lang="en-GB" sz="2000" i="1" dirty="0">
                <a:effectLst/>
                <a:latin typeface="Cambria" panose="02040503050406030204" pitchFamily="18" charset="0"/>
                <a:ea typeface="Calibri" panose="020F0502020204030204" pitchFamily="34" charset="0"/>
                <a:cs typeface="Arial" panose="020B0604020202020204" pitchFamily="34" charset="0"/>
              </a:rPr>
              <a:t>Information Sciences, </a:t>
            </a:r>
            <a:r>
              <a:rPr lang="en-GB" sz="2000" dirty="0">
                <a:effectLst/>
                <a:latin typeface="Cambria" panose="02040503050406030204" pitchFamily="18" charset="0"/>
                <a:ea typeface="Calibri" panose="020F0502020204030204" pitchFamily="34" charset="0"/>
                <a:cs typeface="Arial" panose="020B0604020202020204" pitchFamily="34" charset="0"/>
              </a:rPr>
              <a:t>Volume 327, pp. 175-182.</a:t>
            </a:r>
          </a:p>
          <a:p>
            <a:pPr marL="0" marR="0" algn="just">
              <a:lnSpc>
                <a:spcPct val="150000"/>
              </a:lnSpc>
              <a:spcBef>
                <a:spcPts val="0"/>
              </a:spcBef>
              <a:spcAft>
                <a:spcPts val="0"/>
              </a:spcAft>
            </a:pPr>
            <a:r>
              <a:rPr lang="en-GB" sz="2000" dirty="0">
                <a:effectLst/>
                <a:latin typeface="Cambria" panose="02040503050406030204" pitchFamily="18" charset="0"/>
                <a:ea typeface="Calibri" panose="020F0502020204030204" pitchFamily="34" charset="0"/>
                <a:cs typeface="Arial" panose="020B0604020202020204" pitchFamily="34" charset="0"/>
              </a:rPr>
              <a:t>Kothari, D., Patel, M. &amp; Sharma, A., 2021. Implementation of Grey Scale Normalization in Machine Learning &amp; Artificial Intelligence for Bioinformatics using Convolutional Neural Networks. </a:t>
            </a:r>
            <a:r>
              <a:rPr lang="en-GB" sz="2000" i="1" dirty="0">
                <a:effectLst/>
                <a:latin typeface="Cambria" panose="02040503050406030204" pitchFamily="18" charset="0"/>
                <a:ea typeface="Calibri" panose="020F0502020204030204" pitchFamily="34" charset="0"/>
                <a:cs typeface="Arial" panose="020B0604020202020204" pitchFamily="34" charset="0"/>
              </a:rPr>
              <a:t>6th International Conference on Inventive Computation Technologies (ICICT)</a:t>
            </a:r>
            <a:r>
              <a:rPr lang="en-GB" sz="2000" dirty="0">
                <a:effectLst/>
                <a:latin typeface="Cambria" panose="02040503050406030204" pitchFamily="18" charset="0"/>
                <a:ea typeface="Calibri" panose="020F0502020204030204" pitchFamily="34" charset="0"/>
                <a:cs typeface="Arial" panose="020B0604020202020204" pitchFamily="34" charset="0"/>
              </a:rPr>
              <a:t>, 20 Jan, pp. 1071-1074.</a:t>
            </a:r>
          </a:p>
          <a:p>
            <a:endParaRPr lang="en-GB" dirty="0"/>
          </a:p>
        </p:txBody>
      </p:sp>
      <p:pic>
        <p:nvPicPr>
          <p:cNvPr id="8" name="Picture 7" descr="A person writing on a book&#10;&#10;Description automatically generated">
            <a:extLst>
              <a:ext uri="{FF2B5EF4-FFF2-40B4-BE49-F238E27FC236}">
                <a16:creationId xmlns:a16="http://schemas.microsoft.com/office/drawing/2014/main" id="{141C7C54-8189-469C-4BCC-226B4D1AE146}"/>
              </a:ext>
            </a:extLst>
          </p:cNvPr>
          <p:cNvPicPr>
            <a:picLocks noChangeAspect="1"/>
          </p:cNvPicPr>
          <p:nvPr/>
        </p:nvPicPr>
        <p:blipFill>
          <a:blip r:embed="rId2"/>
          <a:stretch>
            <a:fillRect/>
          </a:stretch>
        </p:blipFill>
        <p:spPr>
          <a:xfrm>
            <a:off x="7837713" y="784160"/>
            <a:ext cx="3228393" cy="47548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985442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924B7-710C-4A57-8CFD-02AED0241E6D}"/>
              </a:ext>
            </a:extLst>
          </p:cNvPr>
          <p:cNvSpPr>
            <a:spLocks noGrp="1"/>
          </p:cNvSpPr>
          <p:nvPr>
            <p:ph type="title"/>
          </p:nvPr>
        </p:nvSpPr>
        <p:spPr>
          <a:xfrm>
            <a:off x="6118859" y="977203"/>
            <a:ext cx="5618922" cy="1542507"/>
          </a:xfrm>
        </p:spPr>
        <p:txBody>
          <a:bodyPr rtlCol="0"/>
          <a:lstStyle/>
          <a:p>
            <a:pPr rtl="0"/>
            <a:r>
              <a:rPr lang="en-GB" dirty="0"/>
              <a:t>Thank You</a:t>
            </a:r>
          </a:p>
        </p:txBody>
      </p:sp>
      <p:sp>
        <p:nvSpPr>
          <p:cNvPr id="3" name="Content Placeholder 2">
            <a:extLst>
              <a:ext uri="{FF2B5EF4-FFF2-40B4-BE49-F238E27FC236}">
                <a16:creationId xmlns:a16="http://schemas.microsoft.com/office/drawing/2014/main" id="{C95A8907-8F83-4D28-A679-FA8F63B9A1BA}"/>
              </a:ext>
            </a:extLst>
          </p:cNvPr>
          <p:cNvSpPr>
            <a:spLocks noGrp="1"/>
          </p:cNvSpPr>
          <p:nvPr>
            <p:ph idx="1"/>
          </p:nvPr>
        </p:nvSpPr>
        <p:spPr>
          <a:xfrm>
            <a:off x="6221747" y="4719101"/>
            <a:ext cx="4203979" cy="1720035"/>
          </a:xfrm>
        </p:spPr>
        <p:txBody>
          <a:bodyPr rtlCol="0"/>
          <a:lstStyle/>
          <a:p>
            <a:pPr rtl="0"/>
            <a:r>
              <a:rPr lang="en-GB" dirty="0">
                <a:latin typeface="Cambria" panose="02040503050406030204" pitchFamily="18" charset="0"/>
                <a:ea typeface="Cambria" panose="02040503050406030204" pitchFamily="18" charset="0"/>
              </a:rPr>
              <a:t>Saroj Rimal</a:t>
            </a:r>
          </a:p>
          <a:p>
            <a:pPr rtl="0"/>
            <a:r>
              <a:rPr lang="en-GB" dirty="0">
                <a:latin typeface="Cambria" panose="02040503050406030204" pitchFamily="18" charset="0"/>
                <a:ea typeface="Cambria" panose="02040503050406030204" pitchFamily="18" charset="0"/>
                <a:hlinkClick r:id="rId2"/>
              </a:rPr>
              <a:t>Saroj.rimal@</a:t>
            </a:r>
            <a:r>
              <a:rPr lang="en-GB" dirty="0">
                <a:latin typeface="Cambria" panose="02040503050406030204" pitchFamily="18" charset="0"/>
                <a:ea typeface="Cambria" panose="02040503050406030204" pitchFamily="18" charset="0"/>
              </a:rPr>
              <a:t>yorksj.ac.uk</a:t>
            </a:r>
          </a:p>
          <a:p>
            <a:pPr rtl="0"/>
            <a:r>
              <a:rPr lang="en-GB" dirty="0">
                <a:latin typeface="Cambria" panose="02040503050406030204" pitchFamily="18" charset="0"/>
                <a:ea typeface="Cambria" panose="02040503050406030204" pitchFamily="18" charset="0"/>
              </a:rPr>
              <a:t>210144664</a:t>
            </a:r>
          </a:p>
        </p:txBody>
      </p:sp>
      <p:sp>
        <p:nvSpPr>
          <p:cNvPr id="8" name="Footer Placeholder 7">
            <a:extLst>
              <a:ext uri="{FF2B5EF4-FFF2-40B4-BE49-F238E27FC236}">
                <a16:creationId xmlns:a16="http://schemas.microsoft.com/office/drawing/2014/main" id="{9B416018-B9FF-439D-B677-A6C1EE52C534}"/>
              </a:ext>
            </a:extLst>
          </p:cNvPr>
          <p:cNvSpPr>
            <a:spLocks noGrp="1"/>
          </p:cNvSpPr>
          <p:nvPr>
            <p:ph type="ftr" sz="quarter" idx="11"/>
          </p:nvPr>
        </p:nvSpPr>
        <p:spPr>
          <a:xfrm>
            <a:off x="914400" y="6434560"/>
            <a:ext cx="3428012" cy="365125"/>
          </a:xfrm>
        </p:spPr>
        <p:txBody>
          <a:bodyPr rtlCol="0"/>
          <a:lstStyle/>
          <a:p>
            <a:pPr rtl="0"/>
            <a:r>
              <a:rPr lang="en-GB"/>
              <a:t>Sample Footer Text</a:t>
            </a:r>
          </a:p>
        </p:txBody>
      </p:sp>
      <p:sp>
        <p:nvSpPr>
          <p:cNvPr id="7" name="Date Placeholder 6">
            <a:extLst>
              <a:ext uri="{FF2B5EF4-FFF2-40B4-BE49-F238E27FC236}">
                <a16:creationId xmlns:a16="http://schemas.microsoft.com/office/drawing/2014/main" id="{58677E1A-6EF4-4E0B-8465-B74A11B4EC5E}"/>
              </a:ext>
            </a:extLst>
          </p:cNvPr>
          <p:cNvSpPr>
            <a:spLocks noGrp="1"/>
          </p:cNvSpPr>
          <p:nvPr>
            <p:ph type="dt" sz="half" idx="10"/>
          </p:nvPr>
        </p:nvSpPr>
        <p:spPr>
          <a:xfrm>
            <a:off x="9017000" y="6433202"/>
            <a:ext cx="2374150" cy="367841"/>
          </a:xfrm>
        </p:spPr>
        <p:txBody>
          <a:bodyPr rtlCol="0"/>
          <a:lstStyle/>
          <a:p>
            <a:r>
              <a:rPr lang="en-GB" dirty="0"/>
              <a:t>19/7/2023</a:t>
            </a:r>
          </a:p>
          <a:p>
            <a:pPr rtl="0"/>
            <a:endParaRPr lang="en-GB" dirty="0"/>
          </a:p>
        </p:txBody>
      </p:sp>
      <p:sp>
        <p:nvSpPr>
          <p:cNvPr id="9" name="Slide Number Placeholder 8">
            <a:extLst>
              <a:ext uri="{FF2B5EF4-FFF2-40B4-BE49-F238E27FC236}">
                <a16:creationId xmlns:a16="http://schemas.microsoft.com/office/drawing/2014/main" id="{D9293E6D-52CE-414C-A9A9-7A3C0CE08934}"/>
              </a:ext>
            </a:extLst>
          </p:cNvPr>
          <p:cNvSpPr>
            <a:spLocks noGrp="1"/>
          </p:cNvSpPr>
          <p:nvPr>
            <p:ph type="sldNum" sz="quarter" idx="12"/>
          </p:nvPr>
        </p:nvSpPr>
        <p:spPr>
          <a:xfrm>
            <a:off x="11391150" y="6433203"/>
            <a:ext cx="693263" cy="367842"/>
          </a:xfrm>
        </p:spPr>
        <p:txBody>
          <a:bodyPr rtlCol="0"/>
          <a:lstStyle/>
          <a:p>
            <a:pPr rtl="0"/>
            <a:fld id="{08AB70BE-1769-45B8-85A6-0C837432C7E6}" type="slidenum">
              <a:rPr lang="en-GB" smtClean="0"/>
              <a:pPr rtl="0"/>
              <a:t>14</a:t>
            </a:fld>
            <a:endParaRPr lang="en-GB" dirty="0"/>
          </a:p>
        </p:txBody>
      </p:sp>
      <p:pic>
        <p:nvPicPr>
          <p:cNvPr id="21" name="Picture Placeholder 20" descr="A hand holding a tomato plant&#10;&#10;Description automatically generated">
            <a:extLst>
              <a:ext uri="{FF2B5EF4-FFF2-40B4-BE49-F238E27FC236}">
                <a16:creationId xmlns:a16="http://schemas.microsoft.com/office/drawing/2014/main" id="{12FF7988-A251-1E29-C37B-EEBD85B15F3C}"/>
              </a:ext>
            </a:extLst>
          </p:cNvPr>
          <p:cNvPicPr>
            <a:picLocks noGrp="1" noChangeAspect="1"/>
          </p:cNvPicPr>
          <p:nvPr>
            <p:ph type="pic" sz="quarter" idx="13"/>
          </p:nvPr>
        </p:nvPicPr>
        <p:blipFill>
          <a:blip r:embed="rId3"/>
          <a:srcRect l="12222" r="12222"/>
          <a:stretch>
            <a:fillRect/>
          </a:stretch>
        </p:blipFill>
        <p:spPr/>
      </p:pic>
      <p:sp>
        <p:nvSpPr>
          <p:cNvPr id="22" name="Title 1">
            <a:extLst>
              <a:ext uri="{FF2B5EF4-FFF2-40B4-BE49-F238E27FC236}">
                <a16:creationId xmlns:a16="http://schemas.microsoft.com/office/drawing/2014/main" id="{F0B626C1-4BBF-4A69-4FA8-C78D145765AD}"/>
              </a:ext>
            </a:extLst>
          </p:cNvPr>
          <p:cNvSpPr txBox="1">
            <a:spLocks/>
          </p:cNvSpPr>
          <p:nvPr/>
        </p:nvSpPr>
        <p:spPr>
          <a:xfrm>
            <a:off x="5627919" y="2110364"/>
            <a:ext cx="5618922" cy="15425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bg2"/>
                </a:solidFill>
                <a:latin typeface="+mj-lt"/>
                <a:ea typeface="+mj-ea"/>
                <a:cs typeface="+mj-cs"/>
              </a:defRPr>
            </a:lvl1pPr>
          </a:lstStyle>
          <a:p>
            <a:r>
              <a:rPr lang="en-GB" dirty="0"/>
              <a:t>Any Questions !!!</a:t>
            </a:r>
          </a:p>
        </p:txBody>
      </p:sp>
    </p:spTree>
    <p:extLst>
      <p:ext uri="{BB962C8B-B14F-4D97-AF65-F5344CB8AC3E}">
        <p14:creationId xmlns:p14="http://schemas.microsoft.com/office/powerpoint/2010/main" val="19948951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itle 58">
            <a:extLst>
              <a:ext uri="{FF2B5EF4-FFF2-40B4-BE49-F238E27FC236}">
                <a16:creationId xmlns:a16="http://schemas.microsoft.com/office/drawing/2014/main" id="{FD483A78-48D6-4682-BE37-B2D0C566DB9D}"/>
              </a:ext>
            </a:extLst>
          </p:cNvPr>
          <p:cNvSpPr>
            <a:spLocks noGrp="1"/>
          </p:cNvSpPr>
          <p:nvPr>
            <p:ph type="title"/>
          </p:nvPr>
        </p:nvSpPr>
        <p:spPr>
          <a:xfrm>
            <a:off x="2457974" y="322674"/>
            <a:ext cx="9563450" cy="1519465"/>
          </a:xfrm>
        </p:spPr>
        <p:txBody>
          <a:bodyPr rtlCol="0"/>
          <a:lstStyle/>
          <a:p>
            <a:pPr rtl="0"/>
            <a:r>
              <a:rPr lang="en-GB" dirty="0"/>
              <a:t>Introduction</a:t>
            </a:r>
          </a:p>
        </p:txBody>
      </p:sp>
      <p:sp>
        <p:nvSpPr>
          <p:cNvPr id="3" name="Content Placeholder 2">
            <a:extLst>
              <a:ext uri="{FF2B5EF4-FFF2-40B4-BE49-F238E27FC236}">
                <a16:creationId xmlns:a16="http://schemas.microsoft.com/office/drawing/2014/main" id="{42AFE50A-6F33-40AD-9446-D7F6D1B310CF}"/>
              </a:ext>
            </a:extLst>
          </p:cNvPr>
          <p:cNvSpPr>
            <a:spLocks noGrp="1"/>
          </p:cNvSpPr>
          <p:nvPr>
            <p:ph idx="1"/>
          </p:nvPr>
        </p:nvSpPr>
        <p:spPr>
          <a:xfrm>
            <a:off x="134225" y="2441195"/>
            <a:ext cx="10779852" cy="4014951"/>
          </a:xfrm>
        </p:spPr>
        <p:txBody>
          <a:bodyPr rtlCol="0">
            <a:noAutofit/>
          </a:bodyPr>
          <a:lstStyle/>
          <a:p>
            <a:pPr marL="285750" indent="-285750" algn="just">
              <a:buFont typeface="Arial" panose="020B0604020202020204" pitchFamily="34" charset="0"/>
              <a:buChar char="•"/>
            </a:pPr>
            <a:r>
              <a:rPr lang="en-GB" sz="1400" dirty="0">
                <a:latin typeface="Cambria" panose="02040503050406030204" pitchFamily="18" charset="0"/>
                <a:ea typeface="Cambria" panose="02040503050406030204" pitchFamily="18" charset="0"/>
              </a:rPr>
              <a:t>This project aims to at utilizing deep learning techniques to classify tomato plant leaf images and identify various diseases affecting tomato plants. With the increasing demand for efficient and accurate disease detection in agriculture, this project focuses on developing a Convolutional Neural Network (CNN) model that can accurately classify and diagnose tomato leaf diseases.</a:t>
            </a:r>
          </a:p>
          <a:p>
            <a:pPr marL="285750" indent="-285750" algn="just">
              <a:buFont typeface="Arial" panose="020B0604020202020204" pitchFamily="34" charset="0"/>
              <a:buChar char="•"/>
            </a:pPr>
            <a:r>
              <a:rPr lang="en-GB" sz="1400" dirty="0">
                <a:latin typeface="Cambria" panose="02040503050406030204" pitchFamily="18" charset="0"/>
                <a:ea typeface="Cambria" panose="02040503050406030204" pitchFamily="18" charset="0"/>
              </a:rPr>
              <a:t>The main objective of this project is to leverage the power of deep learning algorithms, specifically CNN, to train a model that can effectively classify different types of tomato plant diseases based on leaf images. By utilizing a large dataset of tomato leaf images, the CNN model learns to extract intricate patterns and features that distinguish healthy leaves from those affected by diseases.</a:t>
            </a:r>
          </a:p>
          <a:p>
            <a:pPr marL="285750" indent="-285750" algn="just">
              <a:buFont typeface="Arial" panose="020B0604020202020204" pitchFamily="34" charset="0"/>
              <a:buChar char="•"/>
            </a:pPr>
            <a:r>
              <a:rPr lang="en-GB" sz="1400" b="0" i="0" dirty="0">
                <a:solidFill>
                  <a:srgbClr val="374151"/>
                </a:solidFill>
                <a:effectLst/>
                <a:latin typeface="Cambria" panose="02040503050406030204" pitchFamily="18" charset="0"/>
                <a:ea typeface="Cambria" panose="02040503050406030204" pitchFamily="18" charset="0"/>
              </a:rPr>
              <a:t>The trained CNN model will be capable of analyzing unseen tomato leaf images and accurately predicting the specific disease or indicating the absence of any disease. This technology has significant implications for the agricultural industry, as it enables early detection and timely intervention, leading to improved crop management and higher crop yields.</a:t>
            </a:r>
          </a:p>
          <a:p>
            <a:pPr marL="285750" indent="-285750" algn="just">
              <a:buFont typeface="Arial" panose="020B0604020202020204" pitchFamily="34" charset="0"/>
              <a:buChar char="•"/>
            </a:pPr>
            <a:r>
              <a:rPr lang="en-GB" sz="1400" dirty="0">
                <a:latin typeface="Cambria" panose="02040503050406030204" pitchFamily="18" charset="0"/>
                <a:ea typeface="Cambria" panose="02040503050406030204" pitchFamily="18" charset="0"/>
              </a:rPr>
              <a:t>By combining advanced deep learning techniques with real-world farm applications, this project aims to contribute to the development of intelligent agricultural systems that can efficiently identify and mitigate the impact of tomato leaf diseases. The successful implementation of this image classification system will empower farmers and agronomists with a powerful tool to monitor and manage plant health, ultimately leading to enhanced crop productivity and sustainability in the agricultural sector.</a:t>
            </a:r>
          </a:p>
          <a:p>
            <a:pPr algn="just"/>
            <a:endParaRPr lang="en-GB" sz="1400" dirty="0">
              <a:latin typeface="Cambria" panose="02040503050406030204" pitchFamily="18" charset="0"/>
              <a:ea typeface="Cambria" panose="02040503050406030204" pitchFamily="18" charset="0"/>
            </a:endParaRPr>
          </a:p>
        </p:txBody>
      </p:sp>
      <p:sp>
        <p:nvSpPr>
          <p:cNvPr id="14" name="Footer Placeholder 13">
            <a:extLst>
              <a:ext uri="{FF2B5EF4-FFF2-40B4-BE49-F238E27FC236}">
                <a16:creationId xmlns:a16="http://schemas.microsoft.com/office/drawing/2014/main" id="{F2598B45-0899-4C64-A088-FE0583534F45}"/>
              </a:ext>
            </a:extLst>
          </p:cNvPr>
          <p:cNvSpPr>
            <a:spLocks noGrp="1"/>
          </p:cNvSpPr>
          <p:nvPr>
            <p:ph type="ftr" sz="quarter" idx="11"/>
          </p:nvPr>
        </p:nvSpPr>
        <p:spPr>
          <a:xfrm>
            <a:off x="914400" y="6434560"/>
            <a:ext cx="3428012" cy="365125"/>
          </a:xfrm>
        </p:spPr>
        <p:txBody>
          <a:bodyPr rtlCol="0"/>
          <a:lstStyle/>
          <a:p>
            <a:pPr rtl="0"/>
            <a:r>
              <a:rPr lang="en-GB"/>
              <a:t>Sample Footer Text</a:t>
            </a:r>
          </a:p>
        </p:txBody>
      </p:sp>
      <p:sp>
        <p:nvSpPr>
          <p:cNvPr id="13" name="Date Placeholder 12">
            <a:extLst>
              <a:ext uri="{FF2B5EF4-FFF2-40B4-BE49-F238E27FC236}">
                <a16:creationId xmlns:a16="http://schemas.microsoft.com/office/drawing/2014/main" id="{A3967E21-B2F3-45A0-8DC7-5AA3CCC51699}"/>
              </a:ext>
            </a:extLst>
          </p:cNvPr>
          <p:cNvSpPr>
            <a:spLocks noGrp="1"/>
          </p:cNvSpPr>
          <p:nvPr>
            <p:ph type="dt" sz="half" idx="10"/>
          </p:nvPr>
        </p:nvSpPr>
        <p:spPr>
          <a:xfrm>
            <a:off x="9017000" y="6433202"/>
            <a:ext cx="2374150" cy="367841"/>
          </a:xfrm>
        </p:spPr>
        <p:txBody>
          <a:bodyPr rtlCol="0"/>
          <a:lstStyle/>
          <a:p>
            <a:r>
              <a:rPr lang="en-GB" dirty="0">
                <a:latin typeface="Cambria" panose="02040503050406030204" pitchFamily="18" charset="0"/>
                <a:ea typeface="Cambria" panose="02040503050406030204" pitchFamily="18" charset="0"/>
              </a:rPr>
              <a:t>19/7/2023</a:t>
            </a:r>
          </a:p>
        </p:txBody>
      </p:sp>
      <p:sp>
        <p:nvSpPr>
          <p:cNvPr id="15" name="Slide Number Placeholder 14">
            <a:extLst>
              <a:ext uri="{FF2B5EF4-FFF2-40B4-BE49-F238E27FC236}">
                <a16:creationId xmlns:a16="http://schemas.microsoft.com/office/drawing/2014/main" id="{E87B0019-071E-4C19-9139-35D5377D2C85}"/>
              </a:ext>
            </a:extLst>
          </p:cNvPr>
          <p:cNvSpPr>
            <a:spLocks noGrp="1"/>
          </p:cNvSpPr>
          <p:nvPr>
            <p:ph type="sldNum" sz="quarter" idx="12"/>
          </p:nvPr>
        </p:nvSpPr>
        <p:spPr>
          <a:xfrm>
            <a:off x="11391150" y="6433203"/>
            <a:ext cx="693263" cy="367842"/>
          </a:xfrm>
        </p:spPr>
        <p:txBody>
          <a:bodyPr rtlCol="0"/>
          <a:lstStyle/>
          <a:p>
            <a:pPr rtl="0"/>
            <a:fld id="{08AB70BE-1769-45B8-85A6-0C837432C7E6}" type="slidenum">
              <a:rPr lang="en-GB" smtClean="0"/>
              <a:pPr rtl="0"/>
              <a:t>2</a:t>
            </a:fld>
            <a:endParaRPr lang="en-GB" dirty="0"/>
          </a:p>
        </p:txBody>
      </p:sp>
      <p:pic>
        <p:nvPicPr>
          <p:cNvPr id="27" name="Picture Placeholder 26" descr="A hand using a tablet to touch a tomato&#10;&#10;Description automatically generated">
            <a:extLst>
              <a:ext uri="{FF2B5EF4-FFF2-40B4-BE49-F238E27FC236}">
                <a16:creationId xmlns:a16="http://schemas.microsoft.com/office/drawing/2014/main" id="{6ECFBBD6-3771-BC4F-3BE8-922BDE64215E}"/>
              </a:ext>
            </a:extLst>
          </p:cNvPr>
          <p:cNvPicPr>
            <a:picLocks noGrp="1" noChangeAspect="1"/>
          </p:cNvPicPr>
          <p:nvPr>
            <p:ph type="pic" sz="quarter" idx="13"/>
          </p:nvPr>
        </p:nvPicPr>
        <p:blipFill>
          <a:blip r:embed="rId2"/>
          <a:srcRect t="10303" b="10303"/>
          <a:stretch>
            <a:fillRect/>
          </a:stretch>
        </p:blipFill>
        <p:spPr>
          <a:xfrm>
            <a:off x="57842" y="79657"/>
            <a:ext cx="2561618" cy="2034370"/>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pic>
        <p:nvPicPr>
          <p:cNvPr id="25" name="Picture Placeholder 24" descr="A cell phone with a screen showing a plant&#10;&#10;Description automatically generated">
            <a:extLst>
              <a:ext uri="{FF2B5EF4-FFF2-40B4-BE49-F238E27FC236}">
                <a16:creationId xmlns:a16="http://schemas.microsoft.com/office/drawing/2014/main" id="{E53B6C9D-522F-7B0E-1345-099CB307E44F}"/>
              </a:ext>
            </a:extLst>
          </p:cNvPr>
          <p:cNvPicPr>
            <a:picLocks noGrp="1" noChangeAspect="1"/>
          </p:cNvPicPr>
          <p:nvPr>
            <p:ph type="pic" sz="quarter" idx="15"/>
          </p:nvPr>
        </p:nvPicPr>
        <p:blipFill>
          <a:blip r:embed="rId3"/>
          <a:srcRect t="8042" b="8042"/>
          <a:stretch>
            <a:fillRect/>
          </a:stretch>
        </p:blipFill>
        <p:spPr>
          <a:xfrm>
            <a:off x="9731229" y="73733"/>
            <a:ext cx="2403518" cy="2017349"/>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162092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1ED9-04DB-4CDE-9061-CBB220C8211E}"/>
              </a:ext>
            </a:extLst>
          </p:cNvPr>
          <p:cNvSpPr>
            <a:spLocks noGrp="1"/>
          </p:cNvSpPr>
          <p:nvPr>
            <p:ph type="title"/>
          </p:nvPr>
        </p:nvSpPr>
        <p:spPr>
          <a:xfrm>
            <a:off x="247261" y="56957"/>
            <a:ext cx="10515600" cy="1325563"/>
          </a:xfrm>
        </p:spPr>
        <p:txBody>
          <a:bodyPr vert="horz" lIns="91440" tIns="45720" rIns="91440" bIns="45720" rtlCol="0" anchor="ctr">
            <a:normAutofit/>
          </a:bodyPr>
          <a:lstStyle/>
          <a:p>
            <a:r>
              <a:rPr lang="en-GB" dirty="0"/>
              <a:t>Purpose of the study</a:t>
            </a:r>
          </a:p>
        </p:txBody>
      </p:sp>
      <p:sp>
        <p:nvSpPr>
          <p:cNvPr id="13" name="TextBox 12">
            <a:extLst>
              <a:ext uri="{FF2B5EF4-FFF2-40B4-BE49-F238E27FC236}">
                <a16:creationId xmlns:a16="http://schemas.microsoft.com/office/drawing/2014/main" id="{281BBD8C-9120-4D55-AE8B-FF080DFDB6C0}"/>
              </a:ext>
            </a:extLst>
          </p:cNvPr>
          <p:cNvSpPr txBox="1"/>
          <p:nvPr/>
        </p:nvSpPr>
        <p:spPr>
          <a:xfrm>
            <a:off x="6004421" y="1454837"/>
            <a:ext cx="5528388" cy="4416044"/>
          </a:xfrm>
          <a:prstGeom prst="rect">
            <a:avLst/>
          </a:prstGeom>
        </p:spPr>
        <p:txBody>
          <a:bodyPr vert="horz" lIns="91440" tIns="45720" rIns="91440" bIns="45720" rtlCol="0">
            <a:noAutofit/>
          </a:bodyPr>
          <a:lstStyle/>
          <a:p>
            <a:pPr>
              <a:lnSpc>
                <a:spcPct val="110000"/>
              </a:lnSpc>
              <a:spcAft>
                <a:spcPts val="600"/>
              </a:spcAft>
              <a:buClr>
                <a:schemeClr val="accent5"/>
              </a:buClr>
            </a:pPr>
            <a:r>
              <a:rPr lang="en-GB" sz="1400" b="1" dirty="0">
                <a:solidFill>
                  <a:schemeClr val="tx2"/>
                </a:solidFill>
                <a:latin typeface="Cambria" panose="02040503050406030204" pitchFamily="18" charset="0"/>
                <a:ea typeface="Cambria" panose="02040503050406030204" pitchFamily="18" charset="0"/>
              </a:rPr>
              <a:t>Research aim:</a:t>
            </a:r>
          </a:p>
          <a:p>
            <a:pPr marL="283464" indent="-283464">
              <a:lnSpc>
                <a:spcPct val="110000"/>
              </a:lnSpc>
              <a:spcAft>
                <a:spcPts val="600"/>
              </a:spcAft>
              <a:buClr>
                <a:schemeClr val="accent5"/>
              </a:buClr>
              <a:buFont typeface="Arial" panose="020B0604020202020204" pitchFamily="34" charset="0"/>
              <a:buChar char="•"/>
            </a:pPr>
            <a:r>
              <a:rPr lang="en-GB" sz="1400" dirty="0">
                <a:solidFill>
                  <a:schemeClr val="tx2"/>
                </a:solidFill>
                <a:latin typeface="Cambria" panose="02040503050406030204" pitchFamily="18" charset="0"/>
                <a:ea typeface="Cambria" panose="02040503050406030204" pitchFamily="18" charset="0"/>
              </a:rPr>
              <a:t>From gathering the problem scenario and after analysing the various critics, this dissertation specially aims to enhance the effectiveness of Convolutional Neural Networks in image classification by building a real-life mobile application for classifying tomato plant disease.</a:t>
            </a:r>
          </a:p>
          <a:p>
            <a:pPr>
              <a:lnSpc>
                <a:spcPct val="110000"/>
              </a:lnSpc>
              <a:spcAft>
                <a:spcPts val="600"/>
              </a:spcAft>
              <a:buClr>
                <a:schemeClr val="accent5"/>
              </a:buClr>
            </a:pPr>
            <a:r>
              <a:rPr lang="en-GB" sz="1400" b="1" dirty="0">
                <a:solidFill>
                  <a:schemeClr val="tx2"/>
                </a:solidFill>
                <a:latin typeface="Cambria" panose="02040503050406030204" pitchFamily="18" charset="0"/>
                <a:ea typeface="Cambria" panose="02040503050406030204" pitchFamily="18" charset="0"/>
              </a:rPr>
              <a:t>Objectives: </a:t>
            </a:r>
          </a:p>
          <a:p>
            <a:pPr marL="283464" marR="0" lvl="0" indent="-283464">
              <a:lnSpc>
                <a:spcPct val="110000"/>
              </a:lnSpc>
              <a:spcBef>
                <a:spcPts val="0"/>
              </a:spcBef>
              <a:spcAft>
                <a:spcPts val="600"/>
              </a:spcAft>
              <a:buClr>
                <a:schemeClr val="accent5"/>
              </a:buClr>
              <a:buFont typeface="Arial" panose="020B0604020202020204" pitchFamily="34" charset="0"/>
              <a:buChar char="•"/>
            </a:pPr>
            <a:r>
              <a:rPr lang="en-GB" sz="1400" dirty="0">
                <a:solidFill>
                  <a:schemeClr val="tx2"/>
                </a:solidFill>
                <a:effectLst/>
                <a:latin typeface="Cambria" panose="02040503050406030204" pitchFamily="18" charset="0"/>
                <a:ea typeface="Cambria" panose="02040503050406030204" pitchFamily="18" charset="0"/>
              </a:rPr>
              <a:t>To explore the working mechanism of deep-learning algorithms for image classification</a:t>
            </a:r>
          </a:p>
          <a:p>
            <a:pPr marL="283464" marR="0" lvl="0" indent="-283464">
              <a:lnSpc>
                <a:spcPct val="110000"/>
              </a:lnSpc>
              <a:spcBef>
                <a:spcPts val="0"/>
              </a:spcBef>
              <a:spcAft>
                <a:spcPts val="600"/>
              </a:spcAft>
              <a:buClr>
                <a:schemeClr val="accent5"/>
              </a:buClr>
              <a:buFont typeface="Arial" panose="020B0604020202020204" pitchFamily="34" charset="0"/>
              <a:buChar char="•"/>
            </a:pPr>
            <a:r>
              <a:rPr lang="en-GB" sz="1400" dirty="0">
                <a:solidFill>
                  <a:schemeClr val="tx2"/>
                </a:solidFill>
                <a:effectLst/>
                <a:latin typeface="Cambria" panose="02040503050406030204" pitchFamily="18" charset="0"/>
                <a:ea typeface="Cambria" panose="02040503050406030204" pitchFamily="18" charset="0"/>
              </a:rPr>
              <a:t>To Analyse the effectiveness of CNN with Data Augmentation and Image Data Generator.</a:t>
            </a:r>
          </a:p>
          <a:p>
            <a:pPr marL="283464" marR="0" lvl="0" indent="-283464">
              <a:lnSpc>
                <a:spcPct val="110000"/>
              </a:lnSpc>
              <a:spcBef>
                <a:spcPts val="0"/>
              </a:spcBef>
              <a:spcAft>
                <a:spcPts val="600"/>
              </a:spcAft>
              <a:buClr>
                <a:schemeClr val="accent5"/>
              </a:buClr>
              <a:buFont typeface="Arial" panose="020B0604020202020204" pitchFamily="34" charset="0"/>
              <a:buChar char="•"/>
            </a:pPr>
            <a:r>
              <a:rPr lang="en-GB" sz="1400" dirty="0">
                <a:solidFill>
                  <a:schemeClr val="tx2"/>
                </a:solidFill>
                <a:effectLst/>
                <a:latin typeface="Cambria" panose="02040503050406030204" pitchFamily="18" charset="0"/>
                <a:ea typeface="Cambria" panose="02040503050406030204" pitchFamily="18" charset="0"/>
              </a:rPr>
              <a:t>To build a neural network model that can classify image with high performance and accuracy.</a:t>
            </a:r>
          </a:p>
          <a:p>
            <a:pPr marL="283464" marR="0" lvl="0" indent="-283464">
              <a:lnSpc>
                <a:spcPct val="110000"/>
              </a:lnSpc>
              <a:spcBef>
                <a:spcPts val="0"/>
              </a:spcBef>
              <a:spcAft>
                <a:spcPts val="600"/>
              </a:spcAft>
              <a:buClr>
                <a:schemeClr val="accent5"/>
              </a:buClr>
              <a:buFont typeface="Arial" panose="020B0604020202020204" pitchFamily="34" charset="0"/>
              <a:buChar char="•"/>
            </a:pPr>
            <a:r>
              <a:rPr lang="en-GB" sz="1400" dirty="0">
                <a:solidFill>
                  <a:schemeClr val="tx2"/>
                </a:solidFill>
                <a:effectLst/>
                <a:latin typeface="Cambria" panose="02040503050406030204" pitchFamily="18" charset="0"/>
                <a:ea typeface="Cambria" panose="02040503050406030204" pitchFamily="18" charset="0"/>
              </a:rPr>
              <a:t>To analyse and implement faster data transfer between deep learning model and web/mobile application.</a:t>
            </a:r>
          </a:p>
          <a:p>
            <a:pPr marL="283464" marR="0" lvl="0" indent="-283464">
              <a:lnSpc>
                <a:spcPct val="110000"/>
              </a:lnSpc>
              <a:spcBef>
                <a:spcPts val="0"/>
              </a:spcBef>
              <a:spcAft>
                <a:spcPts val="600"/>
              </a:spcAft>
              <a:buClr>
                <a:schemeClr val="accent5"/>
              </a:buClr>
              <a:buFont typeface="Arial" panose="020B0604020202020204" pitchFamily="34" charset="0"/>
              <a:buChar char="•"/>
            </a:pPr>
            <a:r>
              <a:rPr lang="en-GB" sz="1400" dirty="0">
                <a:solidFill>
                  <a:schemeClr val="tx2"/>
                </a:solidFill>
                <a:effectLst/>
                <a:latin typeface="Cambria" panose="02040503050406030204" pitchFamily="18" charset="0"/>
                <a:ea typeface="Cambria" panose="02040503050406030204" pitchFamily="18" charset="0"/>
              </a:rPr>
              <a:t>To Build a mobile app to detect tomato disease. </a:t>
            </a:r>
          </a:p>
          <a:p>
            <a:pPr marL="283464" indent="-283464">
              <a:lnSpc>
                <a:spcPct val="110000"/>
              </a:lnSpc>
              <a:spcAft>
                <a:spcPts val="600"/>
              </a:spcAft>
              <a:buClr>
                <a:schemeClr val="accent5"/>
              </a:buClr>
              <a:buFont typeface="Arial" panose="020B0604020202020204" pitchFamily="34" charset="0"/>
              <a:buChar char="•"/>
            </a:pPr>
            <a:endParaRPr lang="en-GB" sz="1400" dirty="0">
              <a:solidFill>
                <a:schemeClr val="tx2"/>
              </a:solidFill>
              <a:latin typeface="Cambria" panose="02040503050406030204" pitchFamily="18" charset="0"/>
              <a:ea typeface="Cambria" panose="02040503050406030204" pitchFamily="18" charset="0"/>
            </a:endParaRPr>
          </a:p>
        </p:txBody>
      </p:sp>
      <p:sp>
        <p:nvSpPr>
          <p:cNvPr id="24" name="Date Placeholder 7">
            <a:extLst>
              <a:ext uri="{FF2B5EF4-FFF2-40B4-BE49-F238E27FC236}">
                <a16:creationId xmlns:a16="http://schemas.microsoft.com/office/drawing/2014/main" id="{775ADF81-1616-3BBE-7888-07567B5A5421}"/>
              </a:ext>
            </a:extLst>
          </p:cNvPr>
          <p:cNvSpPr>
            <a:spLocks noGrp="1"/>
          </p:cNvSpPr>
          <p:nvPr>
            <p:ph type="dt" sz="half" idx="10"/>
          </p:nvPr>
        </p:nvSpPr>
        <p:spPr>
          <a:xfrm>
            <a:off x="9017000" y="6433202"/>
            <a:ext cx="2374150" cy="367841"/>
          </a:xfrm>
        </p:spPr>
        <p:txBody>
          <a:bodyPr/>
          <a:lstStyle/>
          <a:p>
            <a:pPr>
              <a:spcAft>
                <a:spcPts val="600"/>
              </a:spcAft>
            </a:pPr>
            <a:r>
              <a:rPr lang="en-GB" dirty="0">
                <a:latin typeface="Cambria" panose="02040503050406030204" pitchFamily="18" charset="0"/>
                <a:ea typeface="Cambria" panose="02040503050406030204" pitchFamily="18" charset="0"/>
              </a:rPr>
              <a:t>19/7/2023</a:t>
            </a:r>
          </a:p>
        </p:txBody>
      </p:sp>
      <p:sp>
        <p:nvSpPr>
          <p:cNvPr id="26" name="Slide Number Placeholder 8">
            <a:extLst>
              <a:ext uri="{FF2B5EF4-FFF2-40B4-BE49-F238E27FC236}">
                <a16:creationId xmlns:a16="http://schemas.microsoft.com/office/drawing/2014/main" id="{2FDC8783-83F2-187C-A54F-96430BDCBDD8}"/>
              </a:ext>
            </a:extLst>
          </p:cNvPr>
          <p:cNvSpPr>
            <a:spLocks noGrp="1"/>
          </p:cNvSpPr>
          <p:nvPr>
            <p:ph type="sldNum" sz="quarter" idx="12"/>
          </p:nvPr>
        </p:nvSpPr>
        <p:spPr>
          <a:xfrm>
            <a:off x="11391150" y="6433203"/>
            <a:ext cx="693263" cy="367842"/>
          </a:xfrm>
        </p:spPr>
        <p:txBody>
          <a:bodyPr/>
          <a:lstStyle/>
          <a:p>
            <a:pPr rtl="0">
              <a:spcAft>
                <a:spcPts val="600"/>
              </a:spcAft>
            </a:pPr>
            <a:fld id="{08AB70BE-1769-45B8-85A6-0C837432C7E6}" type="slidenum">
              <a:rPr lang="en-GB" smtClean="0"/>
              <a:pPr rtl="0">
                <a:spcAft>
                  <a:spcPts val="600"/>
                </a:spcAft>
              </a:pPr>
              <a:t>3</a:t>
            </a:fld>
            <a:endParaRPr lang="en-GB"/>
          </a:p>
        </p:txBody>
      </p:sp>
      <p:pic>
        <p:nvPicPr>
          <p:cNvPr id="25" name="Content Placeholder 24" descr="A person taking a picture of a tomato plant&#10;&#10;Description automatically generated">
            <a:extLst>
              <a:ext uri="{FF2B5EF4-FFF2-40B4-BE49-F238E27FC236}">
                <a16:creationId xmlns:a16="http://schemas.microsoft.com/office/drawing/2014/main" id="{A1408737-0692-A572-3DA1-3B19FE8EE776}"/>
              </a:ext>
            </a:extLst>
          </p:cNvPr>
          <p:cNvPicPr>
            <a:picLocks noGrp="1" noChangeAspect="1"/>
          </p:cNvPicPr>
          <p:nvPr>
            <p:ph sz="half" idx="2"/>
          </p:nvPr>
        </p:nvPicPr>
        <p:blipFill rotWithShape="1">
          <a:blip r:embed="rId2"/>
          <a:srcRect b="5321"/>
          <a:stretch/>
        </p:blipFill>
        <p:spPr>
          <a:xfrm>
            <a:off x="479040" y="1740224"/>
            <a:ext cx="5026021" cy="4449439"/>
          </a:xfrm>
          <a:prstGeom prst="rect">
            <a:avLst/>
          </a:prstGeom>
          <a:ln>
            <a:noFill/>
          </a:ln>
          <a:effectLst>
            <a:softEdge rad="112500"/>
          </a:effectLst>
        </p:spPr>
      </p:pic>
    </p:spTree>
    <p:extLst>
      <p:ext uri="{BB962C8B-B14F-4D97-AF65-F5344CB8AC3E}">
        <p14:creationId xmlns:p14="http://schemas.microsoft.com/office/powerpoint/2010/main" val="3266076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A0FD-000E-4BE6-AF65-BB86C656DB23}"/>
              </a:ext>
            </a:extLst>
          </p:cNvPr>
          <p:cNvSpPr>
            <a:spLocks noGrp="1"/>
          </p:cNvSpPr>
          <p:nvPr>
            <p:ph type="title"/>
          </p:nvPr>
        </p:nvSpPr>
        <p:spPr>
          <a:xfrm>
            <a:off x="255563" y="276082"/>
            <a:ext cx="5440561" cy="920366"/>
          </a:xfrm>
        </p:spPr>
        <p:txBody>
          <a:bodyPr rtlCol="0"/>
          <a:lstStyle/>
          <a:p>
            <a:pPr rtl="0"/>
            <a:r>
              <a:rPr lang="en-GB" dirty="0"/>
              <a:t>Methodology</a:t>
            </a:r>
            <a:endParaRPr lang="en-GB" dirty="0">
              <a:solidFill>
                <a:schemeClr val="accent1"/>
              </a:solidFill>
              <a:latin typeface="Cambria" panose="02040503050406030204" pitchFamily="18" charset="0"/>
              <a:ea typeface="Cambria" panose="02040503050406030204" pitchFamily="18" charset="0"/>
            </a:endParaRPr>
          </a:p>
        </p:txBody>
      </p:sp>
      <p:sp>
        <p:nvSpPr>
          <p:cNvPr id="7" name="Date Placeholder 6">
            <a:extLst>
              <a:ext uri="{FF2B5EF4-FFF2-40B4-BE49-F238E27FC236}">
                <a16:creationId xmlns:a16="http://schemas.microsoft.com/office/drawing/2014/main" id="{8BE129AC-705E-40E6-B0FC-ECDDA2A41B2A}"/>
              </a:ext>
            </a:extLst>
          </p:cNvPr>
          <p:cNvSpPr>
            <a:spLocks noGrp="1"/>
          </p:cNvSpPr>
          <p:nvPr>
            <p:ph type="dt" sz="half" idx="10"/>
          </p:nvPr>
        </p:nvSpPr>
        <p:spPr>
          <a:xfrm>
            <a:off x="9323285" y="6434524"/>
            <a:ext cx="2067867" cy="365125"/>
          </a:xfrm>
        </p:spPr>
        <p:txBody>
          <a:bodyPr rtlCol="0"/>
          <a:lstStyle/>
          <a:p>
            <a:pPr rtl="0"/>
            <a:r>
              <a:rPr lang="en-GB" dirty="0">
                <a:latin typeface="Cambria" panose="02040503050406030204" pitchFamily="18" charset="0"/>
                <a:ea typeface="Cambria" panose="02040503050406030204" pitchFamily="18" charset="0"/>
              </a:rPr>
              <a:t>19/7/2023</a:t>
            </a:r>
          </a:p>
        </p:txBody>
      </p:sp>
      <p:sp>
        <p:nvSpPr>
          <p:cNvPr id="9" name="Slide Number Placeholder 8">
            <a:extLst>
              <a:ext uri="{FF2B5EF4-FFF2-40B4-BE49-F238E27FC236}">
                <a16:creationId xmlns:a16="http://schemas.microsoft.com/office/drawing/2014/main" id="{948698A3-3CB3-4698-8F42-F3D81D37FF44}"/>
              </a:ext>
            </a:extLst>
          </p:cNvPr>
          <p:cNvSpPr>
            <a:spLocks noGrp="1"/>
          </p:cNvSpPr>
          <p:nvPr>
            <p:ph type="sldNum" sz="quarter" idx="12"/>
          </p:nvPr>
        </p:nvSpPr>
        <p:spPr>
          <a:xfrm>
            <a:off x="11391152" y="6434524"/>
            <a:ext cx="693261" cy="365125"/>
          </a:xfrm>
        </p:spPr>
        <p:txBody>
          <a:bodyPr rtlCol="0"/>
          <a:lstStyle/>
          <a:p>
            <a:pPr rtl="0"/>
            <a:fld id="{08AB70BE-1769-45B8-85A6-0C837432C7E6}" type="slidenum">
              <a:rPr lang="en-GB" smtClean="0"/>
              <a:pPr rtl="0"/>
              <a:t>4</a:t>
            </a:fld>
            <a:endParaRPr lang="en-GB" dirty="0"/>
          </a:p>
        </p:txBody>
      </p:sp>
      <p:pic>
        <p:nvPicPr>
          <p:cNvPr id="14" name="Picture 13">
            <a:extLst>
              <a:ext uri="{FF2B5EF4-FFF2-40B4-BE49-F238E27FC236}">
                <a16:creationId xmlns:a16="http://schemas.microsoft.com/office/drawing/2014/main" id="{EA6CA763-0D1C-8FBE-FD12-A579DA5A445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6274966" y="234702"/>
            <a:ext cx="5220150" cy="5755037"/>
          </a:xfrm>
          <a:prstGeom prst="rect">
            <a:avLst/>
          </a:prstGeom>
          <a:noFill/>
        </p:spPr>
      </p:pic>
      <p:sp>
        <p:nvSpPr>
          <p:cNvPr id="16" name="TextBox 15">
            <a:extLst>
              <a:ext uri="{FF2B5EF4-FFF2-40B4-BE49-F238E27FC236}">
                <a16:creationId xmlns:a16="http://schemas.microsoft.com/office/drawing/2014/main" id="{5E862F02-3CA6-590F-0C72-4A1AE8D2BEBD}"/>
              </a:ext>
            </a:extLst>
          </p:cNvPr>
          <p:cNvSpPr txBox="1"/>
          <p:nvPr/>
        </p:nvSpPr>
        <p:spPr>
          <a:xfrm>
            <a:off x="107587" y="1311802"/>
            <a:ext cx="7095123" cy="5546198"/>
          </a:xfrm>
          <a:prstGeom prst="rect">
            <a:avLst/>
          </a:prstGeom>
          <a:noFill/>
        </p:spPr>
        <p:txBody>
          <a:bodyPr wrap="square">
            <a:spAutoFit/>
          </a:bodyPr>
          <a:lstStyle/>
          <a:p>
            <a:pPr marL="285750" marR="0" indent="-285750" algn="just">
              <a:lnSpc>
                <a:spcPct val="150000"/>
              </a:lnSpc>
              <a:spcBef>
                <a:spcPts val="0"/>
              </a:spcBef>
              <a:spcAft>
                <a:spcPts val="0"/>
              </a:spcAft>
              <a:buFont typeface="Arial" panose="020B0604020202020204" pitchFamily="34" charset="0"/>
              <a:buChar char="•"/>
            </a:pPr>
            <a:r>
              <a:rPr lang="en-US" sz="1400" dirty="0">
                <a:effectLst/>
                <a:latin typeface="Cambria" panose="02040503050406030204" pitchFamily="18" charset="0"/>
                <a:ea typeface="Calibri" panose="020F0502020204030204" pitchFamily="34" charset="0"/>
                <a:cs typeface="Arial" panose="020B0604020202020204" pitchFamily="34" charset="0"/>
              </a:rPr>
              <a:t>This study primarily uses quantitative research methodology, relying on    experimental evaluation and statistical analysis to test hypotheses and 	draw conclusions about the most effective CNN architecture for image 	classification.</a:t>
            </a:r>
          </a:p>
          <a:p>
            <a:pPr marL="285750" marR="0" indent="-285750" algn="just">
              <a:lnSpc>
                <a:spcPct val="150000"/>
              </a:lnSpc>
              <a:spcBef>
                <a:spcPts val="0"/>
              </a:spcBef>
              <a:spcAft>
                <a:spcPts val="0"/>
              </a:spcAft>
              <a:buFont typeface="Arial" panose="020B0604020202020204" pitchFamily="34" charset="0"/>
              <a:buChar char="•"/>
            </a:pPr>
            <a:endParaRPr lang="en-US" sz="1400" dirty="0">
              <a:effectLst/>
              <a:latin typeface="Cambria" panose="02040503050406030204" pitchFamily="18" charset="0"/>
              <a:ea typeface="Calibri" panose="020F0502020204030204" pitchFamily="34" charset="0"/>
              <a:cs typeface="Arial" panose="020B0604020202020204" pitchFamily="34" charset="0"/>
            </a:endParaRPr>
          </a:p>
          <a:p>
            <a:pPr marL="285750" marR="0" indent="-285750" algn="just">
              <a:lnSpc>
                <a:spcPct val="150000"/>
              </a:lnSpc>
              <a:spcBef>
                <a:spcPts val="0"/>
              </a:spcBef>
              <a:spcAft>
                <a:spcPts val="0"/>
              </a:spcAft>
              <a:buFont typeface="Arial" panose="020B0604020202020204" pitchFamily="34" charset="0"/>
              <a:buChar char="•"/>
            </a:pPr>
            <a:r>
              <a:rPr lang="en-US" sz="1400" dirty="0">
                <a:latin typeface="Cambria" panose="02040503050406030204" pitchFamily="18" charset="0"/>
                <a:ea typeface="Calibri" panose="020F0502020204030204" pitchFamily="34" charset="0"/>
                <a:cs typeface="Arial" panose="020B0604020202020204" pitchFamily="34" charset="0"/>
              </a:rPr>
              <a:t>For the product development, Agile methodology is followed as it is iterative approach and flexible for the production.</a:t>
            </a:r>
          </a:p>
          <a:p>
            <a:pPr marR="0" algn="just">
              <a:lnSpc>
                <a:spcPct val="150000"/>
              </a:lnSpc>
              <a:spcBef>
                <a:spcPts val="0"/>
              </a:spcBef>
              <a:spcAft>
                <a:spcPts val="0"/>
              </a:spcAft>
            </a:pPr>
            <a:endParaRPr lang="en-US" sz="1400" dirty="0">
              <a:latin typeface="Cambria" panose="02040503050406030204" pitchFamily="18" charset="0"/>
              <a:ea typeface="Calibri" panose="020F0502020204030204" pitchFamily="34" charset="0"/>
              <a:cs typeface="Arial" panose="020B0604020202020204" pitchFamily="34" charset="0"/>
            </a:endParaRPr>
          </a:p>
          <a:p>
            <a:pPr marL="285750" marR="0" indent="-285750" algn="just">
              <a:lnSpc>
                <a:spcPct val="150000"/>
              </a:lnSpc>
              <a:spcBef>
                <a:spcPts val="0"/>
              </a:spcBef>
              <a:spcAft>
                <a:spcPts val="0"/>
              </a:spcAft>
              <a:buFont typeface="Arial" panose="020B0604020202020204" pitchFamily="34" charset="0"/>
              <a:buChar char="•"/>
            </a:pPr>
            <a:r>
              <a:rPr lang="en-US" sz="1400" dirty="0">
                <a:latin typeface="Cambria" panose="02040503050406030204" pitchFamily="18" charset="0"/>
                <a:ea typeface="Calibri" panose="020F0502020204030204" pitchFamily="34" charset="0"/>
                <a:cs typeface="Arial" panose="020B0604020202020204" pitchFamily="34" charset="0"/>
              </a:rPr>
              <a:t>The workflow of this project starts with data collection, then choosing the CNN approaches (Data Augmentation or Image Data Generator) and 	proceeding for data cleaning and preprocessing. Then, that cleaned 	dataset is forwarded to built the CNN model where it is trained using two 	mentioned approaches. </a:t>
            </a:r>
          </a:p>
          <a:p>
            <a:pPr marR="0" algn="just">
              <a:lnSpc>
                <a:spcPct val="150000"/>
              </a:lnSpc>
              <a:spcBef>
                <a:spcPts val="0"/>
              </a:spcBef>
              <a:spcAft>
                <a:spcPts val="0"/>
              </a:spcAft>
            </a:pPr>
            <a:endParaRPr lang="en-US" sz="1400" dirty="0">
              <a:latin typeface="Cambria" panose="02040503050406030204" pitchFamily="18" charset="0"/>
              <a:ea typeface="Calibri" panose="020F0502020204030204" pitchFamily="34" charset="0"/>
              <a:cs typeface="Arial" panose="020B0604020202020204" pitchFamily="34" charset="0"/>
            </a:endParaRPr>
          </a:p>
          <a:p>
            <a:pPr marL="285750" marR="0" indent="-285750" algn="just">
              <a:lnSpc>
                <a:spcPct val="150000"/>
              </a:lnSpc>
              <a:spcBef>
                <a:spcPts val="0"/>
              </a:spcBef>
              <a:spcAft>
                <a:spcPts val="0"/>
              </a:spcAft>
              <a:buFont typeface="Arial" panose="020B0604020202020204" pitchFamily="34" charset="0"/>
              <a:buChar char="•"/>
            </a:pPr>
            <a:r>
              <a:rPr lang="en-US" sz="1400" dirty="0">
                <a:latin typeface="Cambria" panose="02040503050406030204" pitchFamily="18" charset="0"/>
                <a:ea typeface="Calibri" panose="020F0502020204030204" pitchFamily="34" charset="0"/>
                <a:cs typeface="Arial" panose="020B0604020202020204" pitchFamily="34" charset="0"/>
              </a:rPr>
              <a:t>The trained CNN model is then converted into TFLite model using Tensorflow converter using Quantization. </a:t>
            </a:r>
          </a:p>
          <a:p>
            <a:pPr marR="0" algn="just">
              <a:lnSpc>
                <a:spcPct val="150000"/>
              </a:lnSpc>
              <a:spcBef>
                <a:spcPts val="0"/>
              </a:spcBef>
              <a:spcAft>
                <a:spcPts val="0"/>
              </a:spcAft>
            </a:pPr>
            <a:endParaRPr lang="en-US" sz="1400" dirty="0">
              <a:latin typeface="Cambria" panose="02040503050406030204" pitchFamily="18" charset="0"/>
              <a:ea typeface="Calibri" panose="020F0502020204030204" pitchFamily="34" charset="0"/>
              <a:cs typeface="Arial" panose="020B0604020202020204" pitchFamily="34" charset="0"/>
            </a:endParaRPr>
          </a:p>
          <a:p>
            <a:pPr marL="285750" marR="0" indent="-285750" algn="just">
              <a:lnSpc>
                <a:spcPct val="150000"/>
              </a:lnSpc>
              <a:spcBef>
                <a:spcPts val="0"/>
              </a:spcBef>
              <a:spcAft>
                <a:spcPts val="0"/>
              </a:spcAft>
              <a:buFont typeface="Arial" panose="020B0604020202020204" pitchFamily="34" charset="0"/>
              <a:buChar char="•"/>
            </a:pPr>
            <a:r>
              <a:rPr lang="en-US" sz="1400" dirty="0">
                <a:latin typeface="Cambria" panose="02040503050406030204" pitchFamily="18" charset="0"/>
                <a:ea typeface="Calibri" panose="020F0502020204030204" pitchFamily="34" charset="0"/>
                <a:cs typeface="Arial" panose="020B0604020202020204" pitchFamily="34" charset="0"/>
              </a:rPr>
              <a:t>Finally, the TFLite model is deployed into android mobile application. </a:t>
            </a:r>
          </a:p>
          <a:p>
            <a:pPr marL="285750" marR="0" indent="-285750" algn="just">
              <a:lnSpc>
                <a:spcPct val="150000"/>
              </a:lnSpc>
              <a:spcBef>
                <a:spcPts val="0"/>
              </a:spcBef>
              <a:spcAft>
                <a:spcPts val="0"/>
              </a:spcAft>
              <a:buFont typeface="Arial" panose="020B0604020202020204" pitchFamily="34" charset="0"/>
              <a:buChar char="•"/>
            </a:pPr>
            <a:endParaRPr lang="en-GB" sz="1400" dirty="0">
              <a:effectLst/>
              <a:latin typeface="Cambria" panose="02040503050406030204" pitchFamily="18"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787300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EB972-6BD6-47D1-9E78-CE35D79FC904}"/>
              </a:ext>
            </a:extLst>
          </p:cNvPr>
          <p:cNvSpPr>
            <a:spLocks noGrp="1"/>
          </p:cNvSpPr>
          <p:nvPr>
            <p:ph type="title"/>
          </p:nvPr>
        </p:nvSpPr>
        <p:spPr>
          <a:xfrm>
            <a:off x="121298" y="89524"/>
            <a:ext cx="9914859" cy="860627"/>
          </a:xfrm>
        </p:spPr>
        <p:txBody>
          <a:bodyPr rtlCol="0"/>
          <a:lstStyle/>
          <a:p>
            <a:r>
              <a:rPr lang="en-GB" dirty="0"/>
              <a:t>Working Mechanism of CNN</a:t>
            </a:r>
          </a:p>
        </p:txBody>
      </p:sp>
      <p:sp>
        <p:nvSpPr>
          <p:cNvPr id="5" name="Date Placeholder 4">
            <a:extLst>
              <a:ext uri="{FF2B5EF4-FFF2-40B4-BE49-F238E27FC236}">
                <a16:creationId xmlns:a16="http://schemas.microsoft.com/office/drawing/2014/main" id="{5C378AB1-B107-4B6E-AFB4-6820509E85B8}"/>
              </a:ext>
            </a:extLst>
          </p:cNvPr>
          <p:cNvSpPr>
            <a:spLocks noGrp="1"/>
          </p:cNvSpPr>
          <p:nvPr>
            <p:ph type="dt" sz="half" idx="10"/>
          </p:nvPr>
        </p:nvSpPr>
        <p:spPr>
          <a:xfrm>
            <a:off x="9323285" y="6434524"/>
            <a:ext cx="2067867" cy="365125"/>
          </a:xfrm>
        </p:spPr>
        <p:txBody>
          <a:bodyPr rtlCol="0"/>
          <a:lstStyle/>
          <a:p>
            <a:r>
              <a:rPr lang="en-GB" dirty="0">
                <a:latin typeface="Cambria" panose="02040503050406030204" pitchFamily="18" charset="0"/>
                <a:ea typeface="Cambria" panose="02040503050406030204" pitchFamily="18" charset="0"/>
              </a:rPr>
              <a:t>19/7/2023</a:t>
            </a:r>
          </a:p>
        </p:txBody>
      </p:sp>
      <p:sp>
        <p:nvSpPr>
          <p:cNvPr id="7" name="Slide Number Placeholder 6">
            <a:extLst>
              <a:ext uri="{FF2B5EF4-FFF2-40B4-BE49-F238E27FC236}">
                <a16:creationId xmlns:a16="http://schemas.microsoft.com/office/drawing/2014/main" id="{D6457D41-65CB-4795-A8FB-A35DF5075A78}"/>
              </a:ext>
            </a:extLst>
          </p:cNvPr>
          <p:cNvSpPr>
            <a:spLocks noGrp="1"/>
          </p:cNvSpPr>
          <p:nvPr>
            <p:ph type="sldNum" sz="quarter" idx="12"/>
          </p:nvPr>
        </p:nvSpPr>
        <p:spPr>
          <a:xfrm>
            <a:off x="11391152" y="6434524"/>
            <a:ext cx="693261" cy="365125"/>
          </a:xfrm>
        </p:spPr>
        <p:txBody>
          <a:bodyPr rtlCol="0"/>
          <a:lstStyle/>
          <a:p>
            <a:pPr rtl="0"/>
            <a:fld id="{08AB70BE-1769-45B8-85A6-0C837432C7E6}" type="slidenum">
              <a:rPr lang="en-GB" smtClean="0"/>
              <a:pPr rtl="0"/>
              <a:t>5</a:t>
            </a:fld>
            <a:endParaRPr lang="en-GB" dirty="0"/>
          </a:p>
        </p:txBody>
      </p:sp>
      <p:sp>
        <p:nvSpPr>
          <p:cNvPr id="9" name="TextBox 8">
            <a:extLst>
              <a:ext uri="{FF2B5EF4-FFF2-40B4-BE49-F238E27FC236}">
                <a16:creationId xmlns:a16="http://schemas.microsoft.com/office/drawing/2014/main" id="{0483722F-E7EC-4B83-BC13-BA3F4EE60CB1}"/>
              </a:ext>
            </a:extLst>
          </p:cNvPr>
          <p:cNvSpPr txBox="1"/>
          <p:nvPr/>
        </p:nvSpPr>
        <p:spPr>
          <a:xfrm>
            <a:off x="107587" y="3976707"/>
            <a:ext cx="11051825" cy="245586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sz="1300" b="0" i="0" dirty="0">
                <a:solidFill>
                  <a:srgbClr val="374151"/>
                </a:solidFill>
                <a:effectLst/>
                <a:latin typeface="Cambria" panose="02040503050406030204" pitchFamily="18" charset="0"/>
                <a:ea typeface="Cambria" panose="02040503050406030204" pitchFamily="18" charset="0"/>
              </a:rPr>
              <a:t>The CNN model used for tomato plant image classification has a specific input shape requirement: </a:t>
            </a:r>
          </a:p>
          <a:p>
            <a:pPr>
              <a:lnSpc>
                <a:spcPct val="150000"/>
              </a:lnSpc>
            </a:pPr>
            <a:r>
              <a:rPr lang="en-GB" sz="1300" b="0" i="0" dirty="0">
                <a:solidFill>
                  <a:srgbClr val="374151"/>
                </a:solidFill>
                <a:effectLst/>
                <a:latin typeface="Cambria" panose="02040503050406030204" pitchFamily="18" charset="0"/>
                <a:ea typeface="Cambria" panose="02040503050406030204" pitchFamily="18" charset="0"/>
              </a:rPr>
              <a:t>        a batch size of 32, RGB image resolution of 256x256 pixels, and 3 colour channels. </a:t>
            </a:r>
          </a:p>
          <a:p>
            <a:pPr marL="285750" indent="-285750">
              <a:lnSpc>
                <a:spcPct val="150000"/>
              </a:lnSpc>
              <a:buFont typeface="Arial" panose="020B0604020202020204" pitchFamily="34" charset="0"/>
              <a:buChar char="•"/>
            </a:pPr>
            <a:r>
              <a:rPr lang="en-GB" sz="1300" b="0" i="0" dirty="0">
                <a:solidFill>
                  <a:srgbClr val="374151"/>
                </a:solidFill>
                <a:effectLst/>
                <a:latin typeface="Cambria" panose="02040503050406030204" pitchFamily="18" charset="0"/>
                <a:ea typeface="Cambria" panose="02040503050406030204" pitchFamily="18" charset="0"/>
              </a:rPr>
              <a:t>It is designed to classify the images into 10 different classes. The CNN architecture includes Conv2D layers with 32 filters and a kernel size of 3x3, followed by ReLU activation for introducing non-linearity. </a:t>
            </a:r>
          </a:p>
          <a:p>
            <a:pPr marL="285750" indent="-285750">
              <a:lnSpc>
                <a:spcPct val="150000"/>
              </a:lnSpc>
              <a:buFont typeface="Arial" panose="020B0604020202020204" pitchFamily="34" charset="0"/>
              <a:buChar char="•"/>
            </a:pPr>
            <a:r>
              <a:rPr lang="en-GB" sz="1300" b="0" i="0" dirty="0">
                <a:solidFill>
                  <a:srgbClr val="374151"/>
                </a:solidFill>
                <a:effectLst/>
                <a:latin typeface="Cambria" panose="02040503050406030204" pitchFamily="18" charset="0"/>
                <a:ea typeface="Cambria" panose="02040503050406030204" pitchFamily="18" charset="0"/>
              </a:rPr>
              <a:t>MaxPooling2D layers with a pool size of 2x2 are added after each convolutional layer to reduce the spatial dimension of the feature maps. </a:t>
            </a:r>
          </a:p>
          <a:p>
            <a:pPr marL="285750" indent="-285750">
              <a:lnSpc>
                <a:spcPct val="150000"/>
              </a:lnSpc>
              <a:buFont typeface="Arial" panose="020B0604020202020204" pitchFamily="34" charset="0"/>
              <a:buChar char="•"/>
            </a:pPr>
            <a:r>
              <a:rPr lang="en-GB" sz="1300" b="0" i="0" dirty="0">
                <a:solidFill>
                  <a:srgbClr val="374151"/>
                </a:solidFill>
                <a:effectLst/>
                <a:latin typeface="Cambria" panose="02040503050406030204" pitchFamily="18" charset="0"/>
                <a:ea typeface="Cambria" panose="02040503050406030204" pitchFamily="18" charset="0"/>
              </a:rPr>
              <a:t>A Flatten layer is used to convert the 2D feature maps into a 1D vector. </a:t>
            </a:r>
          </a:p>
          <a:p>
            <a:pPr marL="285750" indent="-285750">
              <a:lnSpc>
                <a:spcPct val="150000"/>
              </a:lnSpc>
              <a:buFont typeface="Arial" panose="020B0604020202020204" pitchFamily="34" charset="0"/>
              <a:buChar char="•"/>
            </a:pPr>
            <a:r>
              <a:rPr lang="en-GB" sz="1300" b="0" i="0" dirty="0">
                <a:solidFill>
                  <a:srgbClr val="374151"/>
                </a:solidFill>
                <a:effectLst/>
                <a:latin typeface="Cambria" panose="02040503050406030204" pitchFamily="18" charset="0"/>
                <a:ea typeface="Cambria" panose="02040503050406030204" pitchFamily="18" charset="0"/>
              </a:rPr>
              <a:t>Two Dense layers are added, with the first layer having 64 units and ReLU activation, and the second layer having a number of units equal to the number of classes (10) and using softmax activation for multi-class classification.</a:t>
            </a:r>
            <a:endParaRPr lang="en-GB" sz="1300" dirty="0">
              <a:latin typeface="Cambria" panose="02040503050406030204" pitchFamily="18" charset="0"/>
              <a:ea typeface="Cambria" panose="02040503050406030204" pitchFamily="18" charset="0"/>
            </a:endParaRPr>
          </a:p>
        </p:txBody>
      </p:sp>
      <p:pic>
        <p:nvPicPr>
          <p:cNvPr id="10" name="Picture 9">
            <a:extLst>
              <a:ext uri="{FF2B5EF4-FFF2-40B4-BE49-F238E27FC236}">
                <a16:creationId xmlns:a16="http://schemas.microsoft.com/office/drawing/2014/main" id="{ECC3FBFB-2DF8-6F51-FCC3-7BB84EEE239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8813" y="984447"/>
            <a:ext cx="11212339" cy="2908378"/>
          </a:xfrm>
          <a:prstGeom prst="rect">
            <a:avLst/>
          </a:prstGeom>
          <a:noFill/>
          <a:ln>
            <a:noFill/>
          </a:ln>
        </p:spPr>
      </p:pic>
    </p:spTree>
    <p:extLst>
      <p:ext uri="{BB962C8B-B14F-4D97-AF65-F5344CB8AC3E}">
        <p14:creationId xmlns:p14="http://schemas.microsoft.com/office/powerpoint/2010/main" val="1279475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074EFDE-BA5F-45C9-82A2-B73BB548FADE}"/>
              </a:ext>
            </a:extLst>
          </p:cNvPr>
          <p:cNvSpPr>
            <a:spLocks noGrp="1"/>
          </p:cNvSpPr>
          <p:nvPr>
            <p:ph type="ctrTitle"/>
          </p:nvPr>
        </p:nvSpPr>
        <p:spPr>
          <a:xfrm>
            <a:off x="-60294" y="0"/>
            <a:ext cx="6788265" cy="1474851"/>
          </a:xfrm>
        </p:spPr>
        <p:txBody>
          <a:bodyPr rtlCol="0" anchor="b" anchorCtr="0"/>
          <a:lstStyle/>
          <a:p>
            <a:pPr algn="ctr"/>
            <a:r>
              <a:rPr lang="en-GB" dirty="0"/>
              <a:t>Tools And Technology</a:t>
            </a:r>
            <a:endParaRPr lang="en-GB" sz="4000" dirty="0"/>
          </a:p>
        </p:txBody>
      </p:sp>
      <p:graphicFrame>
        <p:nvGraphicFramePr>
          <p:cNvPr id="4" name="Table 3">
            <a:extLst>
              <a:ext uri="{FF2B5EF4-FFF2-40B4-BE49-F238E27FC236}">
                <a16:creationId xmlns:a16="http://schemas.microsoft.com/office/drawing/2014/main" id="{8F6F5F5C-1327-CC8E-B15C-E61898A4FC1C}"/>
              </a:ext>
            </a:extLst>
          </p:cNvPr>
          <p:cNvGraphicFramePr>
            <a:graphicFrameLocks noGrp="1"/>
          </p:cNvGraphicFramePr>
          <p:nvPr>
            <p:extLst>
              <p:ext uri="{D42A27DB-BD31-4B8C-83A1-F6EECF244321}">
                <p14:modId xmlns:p14="http://schemas.microsoft.com/office/powerpoint/2010/main" val="3820614301"/>
              </p:ext>
            </p:extLst>
          </p:nvPr>
        </p:nvGraphicFramePr>
        <p:xfrm>
          <a:off x="173355" y="1897397"/>
          <a:ext cx="9012590" cy="4522950"/>
        </p:xfrm>
        <a:graphic>
          <a:graphicData uri="http://schemas.openxmlformats.org/drawingml/2006/table">
            <a:tbl>
              <a:tblPr firstRow="1" firstCol="1" bandRow="1">
                <a:tableStyleId>{5C22544A-7EE6-4342-B048-85BDC9FD1C3A}</a:tableStyleId>
              </a:tblPr>
              <a:tblGrid>
                <a:gridCol w="844540">
                  <a:extLst>
                    <a:ext uri="{9D8B030D-6E8A-4147-A177-3AD203B41FA5}">
                      <a16:colId xmlns:a16="http://schemas.microsoft.com/office/drawing/2014/main" val="2415221710"/>
                    </a:ext>
                  </a:extLst>
                </a:gridCol>
                <a:gridCol w="2592359">
                  <a:extLst>
                    <a:ext uri="{9D8B030D-6E8A-4147-A177-3AD203B41FA5}">
                      <a16:colId xmlns:a16="http://schemas.microsoft.com/office/drawing/2014/main" val="1115621373"/>
                    </a:ext>
                  </a:extLst>
                </a:gridCol>
                <a:gridCol w="5575691">
                  <a:extLst>
                    <a:ext uri="{9D8B030D-6E8A-4147-A177-3AD203B41FA5}">
                      <a16:colId xmlns:a16="http://schemas.microsoft.com/office/drawing/2014/main" val="1231509520"/>
                    </a:ext>
                  </a:extLst>
                </a:gridCol>
              </a:tblGrid>
              <a:tr h="502550">
                <a:tc>
                  <a:txBody>
                    <a:bodyPr/>
                    <a:lstStyle/>
                    <a:p>
                      <a:pPr marL="0" marR="0" algn="l" fontAlgn="base">
                        <a:lnSpc>
                          <a:spcPct val="150000"/>
                        </a:lnSpc>
                        <a:spcBef>
                          <a:spcPts val="0"/>
                        </a:spcBef>
                        <a:spcAft>
                          <a:spcPts val="0"/>
                        </a:spcAft>
                      </a:pPr>
                      <a:r>
                        <a:rPr lang="en-US" sz="1600" dirty="0">
                          <a:effectLst/>
                          <a:latin typeface="Cambria" panose="02040503050406030204" pitchFamily="18" charset="0"/>
                          <a:ea typeface="Cambria" panose="02040503050406030204" pitchFamily="18" charset="0"/>
                        </a:rPr>
                        <a:t>S. N</a:t>
                      </a:r>
                      <a:r>
                        <a:rPr lang="en-GB" sz="1600" dirty="0">
                          <a:effectLst/>
                          <a:latin typeface="Cambria" panose="02040503050406030204" pitchFamily="18" charset="0"/>
                          <a:ea typeface="Cambria" panose="02040503050406030204" pitchFamily="18" charset="0"/>
                        </a:rPr>
                        <a:t> </a:t>
                      </a:r>
                      <a:endParaRPr lang="en-GB" sz="1600" dirty="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l" fontAlgn="base">
                        <a:lnSpc>
                          <a:spcPct val="150000"/>
                        </a:lnSpc>
                        <a:spcBef>
                          <a:spcPts val="0"/>
                        </a:spcBef>
                        <a:spcAft>
                          <a:spcPts val="0"/>
                        </a:spcAft>
                      </a:pPr>
                      <a:r>
                        <a:rPr lang="en-US" sz="1600" dirty="0">
                          <a:effectLst/>
                          <a:latin typeface="Cambria" panose="02040503050406030204" pitchFamily="18" charset="0"/>
                          <a:ea typeface="Cambria" panose="02040503050406030204" pitchFamily="18" charset="0"/>
                        </a:rPr>
                        <a:t>Hardware/Software</a:t>
                      </a:r>
                      <a:r>
                        <a:rPr lang="en-GB" sz="1600" dirty="0">
                          <a:effectLst/>
                          <a:latin typeface="Cambria" panose="02040503050406030204" pitchFamily="18" charset="0"/>
                          <a:ea typeface="Cambria" panose="02040503050406030204" pitchFamily="18" charset="0"/>
                        </a:rPr>
                        <a:t> </a:t>
                      </a:r>
                      <a:endParaRPr lang="en-GB" sz="1600" dirty="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l" fontAlgn="base">
                        <a:lnSpc>
                          <a:spcPct val="150000"/>
                        </a:lnSpc>
                        <a:spcBef>
                          <a:spcPts val="0"/>
                        </a:spcBef>
                        <a:spcAft>
                          <a:spcPts val="0"/>
                        </a:spcAft>
                      </a:pPr>
                      <a:r>
                        <a:rPr lang="en-US" sz="1600" dirty="0">
                          <a:effectLst/>
                          <a:latin typeface="Cambria" panose="02040503050406030204" pitchFamily="18" charset="0"/>
                          <a:ea typeface="Cambria" panose="02040503050406030204" pitchFamily="18" charset="0"/>
                        </a:rPr>
                        <a:t>Specification</a:t>
                      </a:r>
                      <a:r>
                        <a:rPr lang="en-GB" sz="1600" dirty="0">
                          <a:effectLst/>
                          <a:latin typeface="Cambria" panose="02040503050406030204" pitchFamily="18" charset="0"/>
                          <a:ea typeface="Cambria" panose="02040503050406030204" pitchFamily="18" charset="0"/>
                        </a:rPr>
                        <a:t> </a:t>
                      </a:r>
                      <a:endParaRPr lang="en-GB" sz="1600" dirty="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extLst>
                  <a:ext uri="{0D108BD9-81ED-4DB2-BD59-A6C34878D82A}">
                    <a16:rowId xmlns:a16="http://schemas.microsoft.com/office/drawing/2014/main" val="128690379"/>
                  </a:ext>
                </a:extLst>
              </a:tr>
              <a:tr h="502550">
                <a:tc>
                  <a:txBody>
                    <a:bodyPr/>
                    <a:lstStyle/>
                    <a:p>
                      <a:pPr marL="0" marR="0" algn="ctr"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1</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a:lnSpc>
                          <a:spcPct val="150000"/>
                        </a:lnSpc>
                        <a:spcBef>
                          <a:spcPts val="0"/>
                        </a:spcBef>
                        <a:spcAft>
                          <a:spcPts val="0"/>
                        </a:spcAft>
                      </a:pPr>
                      <a:r>
                        <a:rPr lang="en-GB" sz="1400">
                          <a:effectLst/>
                          <a:latin typeface="Cambria" panose="02040503050406030204" pitchFamily="18" charset="0"/>
                          <a:ea typeface="Cambria" panose="02040503050406030204" pitchFamily="18" charset="0"/>
                        </a:rPr>
                        <a:t>CPU</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a:lnSpc>
                          <a:spcPct val="150000"/>
                        </a:lnSpc>
                        <a:spcBef>
                          <a:spcPts val="0"/>
                        </a:spcBef>
                        <a:spcAft>
                          <a:spcPts val="0"/>
                        </a:spcAft>
                      </a:pPr>
                      <a:r>
                        <a:rPr lang="en-GB" sz="1400" dirty="0">
                          <a:effectLst/>
                          <a:latin typeface="Cambria" panose="02040503050406030204" pitchFamily="18" charset="0"/>
                          <a:ea typeface="Cambria" panose="02040503050406030204" pitchFamily="18" charset="0"/>
                        </a:rPr>
                        <a:t>Intel® Core™ i7-4720HQ</a:t>
                      </a:r>
                      <a:endParaRPr lang="en-GB" sz="1400" dirty="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extLst>
                  <a:ext uri="{0D108BD9-81ED-4DB2-BD59-A6C34878D82A}">
                    <a16:rowId xmlns:a16="http://schemas.microsoft.com/office/drawing/2014/main" val="2692237756"/>
                  </a:ext>
                </a:extLst>
              </a:tr>
              <a:tr h="502550">
                <a:tc>
                  <a:txBody>
                    <a:bodyPr/>
                    <a:lstStyle/>
                    <a:p>
                      <a:pPr marL="0" marR="0" algn="ctr"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2</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a:lnSpc>
                          <a:spcPct val="150000"/>
                        </a:lnSpc>
                        <a:spcBef>
                          <a:spcPts val="0"/>
                        </a:spcBef>
                        <a:spcAft>
                          <a:spcPts val="0"/>
                        </a:spcAft>
                      </a:pPr>
                      <a:r>
                        <a:rPr lang="en-GB" sz="1400">
                          <a:effectLst/>
                          <a:latin typeface="Cambria" panose="02040503050406030204" pitchFamily="18" charset="0"/>
                          <a:ea typeface="Cambria" panose="02040503050406030204" pitchFamily="18" charset="0"/>
                        </a:rPr>
                        <a:t>GPU</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a:lnSpc>
                          <a:spcPct val="150000"/>
                        </a:lnSpc>
                        <a:spcBef>
                          <a:spcPts val="0"/>
                        </a:spcBef>
                        <a:spcAft>
                          <a:spcPts val="0"/>
                        </a:spcAft>
                      </a:pPr>
                      <a:r>
                        <a:rPr lang="en-GB" sz="1400">
                          <a:effectLst/>
                          <a:latin typeface="Cambria" panose="02040503050406030204" pitchFamily="18" charset="0"/>
                          <a:ea typeface="Cambria" panose="02040503050406030204" pitchFamily="18" charset="0"/>
                        </a:rPr>
                        <a:t>Nvidia GeForce GTX 960M</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extLst>
                  <a:ext uri="{0D108BD9-81ED-4DB2-BD59-A6C34878D82A}">
                    <a16:rowId xmlns:a16="http://schemas.microsoft.com/office/drawing/2014/main" val="2731755093"/>
                  </a:ext>
                </a:extLst>
              </a:tr>
              <a:tr h="502550">
                <a:tc>
                  <a:txBody>
                    <a:bodyPr/>
                    <a:lstStyle/>
                    <a:p>
                      <a:pPr marL="0" marR="0" algn="ctr"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3</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Processor</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dirty="0">
                          <a:effectLst/>
                          <a:latin typeface="Cambria" panose="02040503050406030204" pitchFamily="18" charset="0"/>
                          <a:ea typeface="Cambria" panose="02040503050406030204" pitchFamily="18" charset="0"/>
                        </a:rPr>
                        <a:t>Intel core i7 8</a:t>
                      </a:r>
                      <a:r>
                        <a:rPr lang="en-US" sz="1400" baseline="30000" dirty="0">
                          <a:effectLst/>
                          <a:latin typeface="Cambria" panose="02040503050406030204" pitchFamily="18" charset="0"/>
                          <a:ea typeface="Cambria" panose="02040503050406030204" pitchFamily="18" charset="0"/>
                        </a:rPr>
                        <a:t>th</a:t>
                      </a:r>
                      <a:r>
                        <a:rPr lang="en-US" sz="1400" dirty="0">
                          <a:effectLst/>
                          <a:latin typeface="Cambria" panose="02040503050406030204" pitchFamily="18" charset="0"/>
                          <a:ea typeface="Cambria" panose="02040503050406030204" pitchFamily="18" charset="0"/>
                        </a:rPr>
                        <a:t> generation</a:t>
                      </a:r>
                      <a:r>
                        <a:rPr lang="en-GB" sz="1400" dirty="0">
                          <a:effectLst/>
                          <a:latin typeface="Cambria" panose="02040503050406030204" pitchFamily="18" charset="0"/>
                          <a:ea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extLst>
                  <a:ext uri="{0D108BD9-81ED-4DB2-BD59-A6C34878D82A}">
                    <a16:rowId xmlns:a16="http://schemas.microsoft.com/office/drawing/2014/main" val="2809423386"/>
                  </a:ext>
                </a:extLst>
              </a:tr>
              <a:tr h="502550">
                <a:tc>
                  <a:txBody>
                    <a:bodyPr/>
                    <a:lstStyle/>
                    <a:p>
                      <a:pPr marL="0" marR="0" algn="ctr"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4</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RAM</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8 GB</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extLst>
                  <a:ext uri="{0D108BD9-81ED-4DB2-BD59-A6C34878D82A}">
                    <a16:rowId xmlns:a16="http://schemas.microsoft.com/office/drawing/2014/main" val="2472962970"/>
                  </a:ext>
                </a:extLst>
              </a:tr>
              <a:tr h="502550">
                <a:tc>
                  <a:txBody>
                    <a:bodyPr/>
                    <a:lstStyle/>
                    <a:p>
                      <a:pPr marL="0" marR="0" algn="ctr"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5</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Operating system</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Microsoft Windows 10 Enterprise</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extLst>
                  <a:ext uri="{0D108BD9-81ED-4DB2-BD59-A6C34878D82A}">
                    <a16:rowId xmlns:a16="http://schemas.microsoft.com/office/drawing/2014/main" val="1836522790"/>
                  </a:ext>
                </a:extLst>
              </a:tr>
              <a:tr h="502550">
                <a:tc>
                  <a:txBody>
                    <a:bodyPr/>
                    <a:lstStyle/>
                    <a:p>
                      <a:pPr marL="0" marR="0" algn="ctr"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6</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Programming Language</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dirty="0">
                          <a:effectLst/>
                          <a:latin typeface="Cambria" panose="02040503050406030204" pitchFamily="18" charset="0"/>
                          <a:ea typeface="Cambria" panose="02040503050406030204" pitchFamily="18" charset="0"/>
                        </a:rPr>
                        <a:t>Python version 3.11, JAVA</a:t>
                      </a:r>
                      <a:endParaRPr lang="en-GB" sz="1400" dirty="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extLst>
                  <a:ext uri="{0D108BD9-81ED-4DB2-BD59-A6C34878D82A}">
                    <a16:rowId xmlns:a16="http://schemas.microsoft.com/office/drawing/2014/main" val="178096299"/>
                  </a:ext>
                </a:extLst>
              </a:tr>
              <a:tr h="502550">
                <a:tc>
                  <a:txBody>
                    <a:bodyPr/>
                    <a:lstStyle/>
                    <a:p>
                      <a:pPr marL="0" marR="0" algn="ctr" fontAlgn="base">
                        <a:lnSpc>
                          <a:spcPct val="150000"/>
                        </a:lnSpc>
                        <a:spcBef>
                          <a:spcPts val="0"/>
                        </a:spcBef>
                        <a:spcAft>
                          <a:spcPts val="0"/>
                        </a:spcAft>
                      </a:pPr>
                      <a:r>
                        <a:rPr lang="en-US" sz="1400" dirty="0">
                          <a:effectLst/>
                          <a:latin typeface="Cambria" panose="02040503050406030204" pitchFamily="18" charset="0"/>
                          <a:ea typeface="Cambria" panose="02040503050406030204" pitchFamily="18" charset="0"/>
                        </a:rPr>
                        <a:t>7</a:t>
                      </a:r>
                      <a:endParaRPr lang="en-GB" sz="1400" dirty="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a:effectLst/>
                          <a:latin typeface="Cambria" panose="02040503050406030204" pitchFamily="18" charset="0"/>
                          <a:ea typeface="Cambria" panose="02040503050406030204" pitchFamily="18" charset="0"/>
                        </a:rPr>
                        <a:t>Libraries used</a:t>
                      </a:r>
                      <a:r>
                        <a:rPr lang="en-GB" sz="1400">
                          <a:effectLst/>
                          <a:latin typeface="Cambria" panose="02040503050406030204" pitchFamily="18" charset="0"/>
                          <a:ea typeface="Cambria" panose="02040503050406030204" pitchFamily="18" charset="0"/>
                        </a:rPr>
                        <a:t> </a:t>
                      </a:r>
                      <a:endParaRPr lang="en-GB" sz="140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dirty="0">
                          <a:effectLst/>
                          <a:latin typeface="Cambria" panose="02040503050406030204" pitchFamily="18" charset="0"/>
                          <a:ea typeface="Cambria" panose="02040503050406030204" pitchFamily="18" charset="0"/>
                        </a:rPr>
                        <a:t>NumPy, Pandas, matplotlib, Seaborn</a:t>
                      </a:r>
                      <a:r>
                        <a:rPr lang="en-GB" sz="1400" dirty="0">
                          <a:effectLst/>
                          <a:latin typeface="Cambria" panose="02040503050406030204" pitchFamily="18" charset="0"/>
                          <a:ea typeface="Cambria" panose="02040503050406030204" pitchFamily="18" charset="0"/>
                        </a:rPr>
                        <a:t>, Tensorflow, Keras</a:t>
                      </a:r>
                      <a:endParaRPr lang="en-GB" sz="1400" dirty="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extLst>
                  <a:ext uri="{0D108BD9-81ED-4DB2-BD59-A6C34878D82A}">
                    <a16:rowId xmlns:a16="http://schemas.microsoft.com/office/drawing/2014/main" val="3149917412"/>
                  </a:ext>
                </a:extLst>
              </a:tr>
              <a:tr h="502550">
                <a:tc>
                  <a:txBody>
                    <a:bodyPr/>
                    <a:lstStyle/>
                    <a:p>
                      <a:pPr marL="0" marR="0" algn="ctr" fontAlgn="base">
                        <a:lnSpc>
                          <a:spcPct val="150000"/>
                        </a:lnSpc>
                        <a:spcBef>
                          <a:spcPts val="0"/>
                        </a:spcBef>
                        <a:spcAft>
                          <a:spcPts val="0"/>
                        </a:spcAft>
                      </a:pPr>
                      <a:r>
                        <a:rPr lang="en-US" sz="1400" dirty="0">
                          <a:effectLst/>
                          <a:latin typeface="Cambria" panose="02040503050406030204" pitchFamily="18" charset="0"/>
                          <a:ea typeface="Cambria" panose="02040503050406030204" pitchFamily="18" charset="0"/>
                          <a:cs typeface="Arial" panose="020B0604020202020204" pitchFamily="34" charset="0"/>
                        </a:rPr>
                        <a:t>8</a:t>
                      </a:r>
                      <a:endParaRPr lang="en-GB" sz="1400" dirty="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dirty="0">
                          <a:effectLst/>
                          <a:latin typeface="Cambria" panose="02040503050406030204" pitchFamily="18" charset="0"/>
                          <a:ea typeface="Cambria" panose="02040503050406030204" pitchFamily="18" charset="0"/>
                          <a:cs typeface="Arial" panose="020B0604020202020204" pitchFamily="34" charset="0"/>
                        </a:rPr>
                        <a:t>Platform used</a:t>
                      </a:r>
                      <a:endParaRPr lang="en-GB" sz="1400" dirty="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tc>
                  <a:txBody>
                    <a:bodyPr/>
                    <a:lstStyle/>
                    <a:p>
                      <a:pPr marL="0" marR="0" algn="just" fontAlgn="base">
                        <a:lnSpc>
                          <a:spcPct val="150000"/>
                        </a:lnSpc>
                        <a:spcBef>
                          <a:spcPts val="0"/>
                        </a:spcBef>
                        <a:spcAft>
                          <a:spcPts val="0"/>
                        </a:spcAft>
                      </a:pPr>
                      <a:r>
                        <a:rPr lang="en-US" sz="1400" dirty="0">
                          <a:effectLst/>
                          <a:latin typeface="Cambria" panose="02040503050406030204" pitchFamily="18" charset="0"/>
                          <a:ea typeface="Cambria" panose="02040503050406030204" pitchFamily="18" charset="0"/>
                          <a:cs typeface="Arial" panose="020B0604020202020204" pitchFamily="34" charset="0"/>
                        </a:rPr>
                        <a:t>Jupyter Notebook, Android Studio</a:t>
                      </a:r>
                      <a:endParaRPr lang="en-GB" sz="1400" dirty="0">
                        <a:effectLst/>
                        <a:latin typeface="Cambria" panose="02040503050406030204" pitchFamily="18" charset="0"/>
                        <a:ea typeface="Cambria" panose="02040503050406030204" pitchFamily="18" charset="0"/>
                        <a:cs typeface="Arial" panose="020B0604020202020204" pitchFamily="34" charset="0"/>
                      </a:endParaRPr>
                    </a:p>
                  </a:txBody>
                  <a:tcPr marL="0" marR="0" marT="0" marB="0"/>
                </a:tc>
                <a:extLst>
                  <a:ext uri="{0D108BD9-81ED-4DB2-BD59-A6C34878D82A}">
                    <a16:rowId xmlns:a16="http://schemas.microsoft.com/office/drawing/2014/main" val="3365980701"/>
                  </a:ext>
                </a:extLst>
              </a:tr>
            </a:tbl>
          </a:graphicData>
        </a:graphic>
      </p:graphicFrame>
      <p:pic>
        <p:nvPicPr>
          <p:cNvPr id="13" name="Picture Placeholder 12" descr="The Northern Lights ">
            <a:extLst>
              <a:ext uri="{FF2B5EF4-FFF2-40B4-BE49-F238E27FC236}">
                <a16:creationId xmlns:a16="http://schemas.microsoft.com/office/drawing/2014/main" id="{36B7155F-34CC-4B9E-A9FB-FA34CA0B36E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7919206" y="0"/>
            <a:ext cx="4264291" cy="6858000"/>
          </a:xfrm>
        </p:spPr>
      </p:pic>
      <p:sp>
        <p:nvSpPr>
          <p:cNvPr id="14" name="Date Placeholder 13">
            <a:extLst>
              <a:ext uri="{FF2B5EF4-FFF2-40B4-BE49-F238E27FC236}">
                <a16:creationId xmlns:a16="http://schemas.microsoft.com/office/drawing/2014/main" id="{FA7015F5-9F09-48BB-B4BE-E11F885F1F25}"/>
              </a:ext>
            </a:extLst>
          </p:cNvPr>
          <p:cNvSpPr>
            <a:spLocks noGrp="1"/>
          </p:cNvSpPr>
          <p:nvPr>
            <p:ph type="dt" sz="half" idx="10"/>
          </p:nvPr>
        </p:nvSpPr>
        <p:spPr>
          <a:xfrm>
            <a:off x="9017000" y="6433202"/>
            <a:ext cx="2374150" cy="367841"/>
          </a:xfrm>
        </p:spPr>
        <p:txBody>
          <a:bodyPr rtlCol="0"/>
          <a:lstStyle/>
          <a:p>
            <a:pPr rtl="0"/>
            <a:r>
              <a:rPr lang="en-GB" dirty="0">
                <a:latin typeface="Cambria" panose="02040503050406030204" pitchFamily="18" charset="0"/>
                <a:ea typeface="Cambria" panose="02040503050406030204" pitchFamily="18" charset="0"/>
                <a:cs typeface="Calibri Light" panose="020F0302020204030204" pitchFamily="34" charset="0"/>
              </a:rPr>
              <a:t>19/7/2023</a:t>
            </a:r>
          </a:p>
        </p:txBody>
      </p:sp>
      <p:sp>
        <p:nvSpPr>
          <p:cNvPr id="16" name="Slide Number Placeholder 15">
            <a:extLst>
              <a:ext uri="{FF2B5EF4-FFF2-40B4-BE49-F238E27FC236}">
                <a16:creationId xmlns:a16="http://schemas.microsoft.com/office/drawing/2014/main" id="{3EBD2A47-3DF2-4802-95E2-3AF0635E9FB5}"/>
              </a:ext>
            </a:extLst>
          </p:cNvPr>
          <p:cNvSpPr>
            <a:spLocks noGrp="1"/>
          </p:cNvSpPr>
          <p:nvPr>
            <p:ph type="sldNum" sz="quarter" idx="12"/>
          </p:nvPr>
        </p:nvSpPr>
        <p:spPr>
          <a:xfrm>
            <a:off x="11391150" y="6433203"/>
            <a:ext cx="693263" cy="367842"/>
          </a:xfrm>
        </p:spPr>
        <p:txBody>
          <a:bodyPr rtlCol="0"/>
          <a:lstStyle/>
          <a:p>
            <a:pPr rtl="0"/>
            <a:fld id="{08AB70BE-1769-45B8-85A6-0C837432C7E6}" type="slidenum">
              <a:rPr lang="en-GB" smtClean="0"/>
              <a:pPr rtl="0"/>
              <a:t>6</a:t>
            </a:fld>
            <a:endParaRPr lang="en-GB" dirty="0"/>
          </a:p>
        </p:txBody>
      </p:sp>
    </p:spTree>
    <p:extLst>
      <p:ext uri="{BB962C8B-B14F-4D97-AF65-F5344CB8AC3E}">
        <p14:creationId xmlns:p14="http://schemas.microsoft.com/office/powerpoint/2010/main" val="4047162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7496544-4334-4110-B1D9-65FE527F8B8A}"/>
              </a:ext>
            </a:extLst>
          </p:cNvPr>
          <p:cNvSpPr>
            <a:spLocks noGrp="1"/>
          </p:cNvSpPr>
          <p:nvPr>
            <p:ph type="title"/>
          </p:nvPr>
        </p:nvSpPr>
        <p:spPr>
          <a:xfrm>
            <a:off x="349587" y="55499"/>
            <a:ext cx="9914859" cy="923731"/>
          </a:xfrm>
        </p:spPr>
        <p:txBody>
          <a:bodyPr rtlCol="0" anchor="ctr">
            <a:normAutofit/>
          </a:bodyPr>
          <a:lstStyle/>
          <a:p>
            <a:pPr rtl="0"/>
            <a:r>
              <a:rPr lang="en-GB" dirty="0"/>
              <a:t>Timeline</a:t>
            </a:r>
          </a:p>
        </p:txBody>
      </p:sp>
      <p:sp>
        <p:nvSpPr>
          <p:cNvPr id="2" name="Date Placeholder 1">
            <a:extLst>
              <a:ext uri="{FF2B5EF4-FFF2-40B4-BE49-F238E27FC236}">
                <a16:creationId xmlns:a16="http://schemas.microsoft.com/office/drawing/2014/main" id="{F788FC20-0470-4AA4-AEF0-27C4B1B53D6A}"/>
              </a:ext>
            </a:extLst>
          </p:cNvPr>
          <p:cNvSpPr>
            <a:spLocks noGrp="1"/>
          </p:cNvSpPr>
          <p:nvPr>
            <p:ph type="dt" sz="half" idx="10"/>
          </p:nvPr>
        </p:nvSpPr>
        <p:spPr>
          <a:xfrm>
            <a:off x="9323285" y="6434524"/>
            <a:ext cx="2067867" cy="365125"/>
          </a:xfrm>
        </p:spPr>
        <p:txBody>
          <a:bodyPr rtlCol="0" anchor="ctr">
            <a:normAutofit/>
          </a:bodyPr>
          <a:lstStyle/>
          <a:p>
            <a:pPr rtl="0"/>
            <a:r>
              <a:rPr lang="en-GB" dirty="0">
                <a:latin typeface="Cambria" panose="02040503050406030204" pitchFamily="18" charset="0"/>
                <a:ea typeface="Cambria" panose="02040503050406030204" pitchFamily="18" charset="0"/>
              </a:rPr>
              <a:t>19/7/2023</a:t>
            </a:r>
          </a:p>
        </p:txBody>
      </p:sp>
      <p:sp>
        <p:nvSpPr>
          <p:cNvPr id="4" name="Slide Number Placeholder 3">
            <a:extLst>
              <a:ext uri="{FF2B5EF4-FFF2-40B4-BE49-F238E27FC236}">
                <a16:creationId xmlns:a16="http://schemas.microsoft.com/office/drawing/2014/main" id="{85319822-361A-45A6-B3BA-8B87B20A7F88}"/>
              </a:ext>
            </a:extLst>
          </p:cNvPr>
          <p:cNvSpPr>
            <a:spLocks noGrp="1"/>
          </p:cNvSpPr>
          <p:nvPr>
            <p:ph type="sldNum" sz="quarter" idx="12"/>
          </p:nvPr>
        </p:nvSpPr>
        <p:spPr>
          <a:xfrm>
            <a:off x="11391152" y="6434524"/>
            <a:ext cx="693261" cy="365125"/>
          </a:xfrm>
        </p:spPr>
        <p:txBody>
          <a:bodyPr rtlCol="0" anchor="ctr">
            <a:normAutofit/>
          </a:bodyPr>
          <a:lstStyle/>
          <a:p>
            <a:pPr rtl="0">
              <a:lnSpc>
                <a:spcPct val="90000"/>
              </a:lnSpc>
              <a:spcAft>
                <a:spcPts val="600"/>
              </a:spcAft>
            </a:pPr>
            <a:fld id="{08AB70BE-1769-45B8-85A6-0C837432C7E6}" type="slidenum">
              <a:rPr lang="en-GB" sz="1900" smtClean="0"/>
              <a:pPr rtl="0">
                <a:lnSpc>
                  <a:spcPct val="90000"/>
                </a:lnSpc>
                <a:spcAft>
                  <a:spcPts val="600"/>
                </a:spcAft>
              </a:pPr>
              <a:t>7</a:t>
            </a:fld>
            <a:endParaRPr lang="en-GB" sz="1900"/>
          </a:p>
        </p:txBody>
      </p:sp>
      <p:pic>
        <p:nvPicPr>
          <p:cNvPr id="47" name="Content Placeholder 46" descr="A picture containing text, diagram, plot, line&#10;&#10;Description automatically generated">
            <a:extLst>
              <a:ext uri="{FF2B5EF4-FFF2-40B4-BE49-F238E27FC236}">
                <a16:creationId xmlns:a16="http://schemas.microsoft.com/office/drawing/2014/main" id="{C8A89DCD-9222-BF0A-4B31-B512F6E30722}"/>
              </a:ext>
            </a:extLst>
          </p:cNvPr>
          <p:cNvPicPr>
            <a:picLocks noGrp="1" noChangeAspect="1"/>
          </p:cNvPicPr>
          <p:nvPr>
            <p:ph idx="1"/>
          </p:nvPr>
        </p:nvPicPr>
        <p:blipFill>
          <a:blip r:embed="rId2"/>
          <a:stretch>
            <a:fillRect/>
          </a:stretch>
        </p:blipFill>
        <p:spPr>
          <a:xfrm>
            <a:off x="151455" y="874224"/>
            <a:ext cx="11239697" cy="4740435"/>
          </a:xfrm>
        </p:spPr>
      </p:pic>
    </p:spTree>
    <p:extLst>
      <p:ext uri="{BB962C8B-B14F-4D97-AF65-F5344CB8AC3E}">
        <p14:creationId xmlns:p14="http://schemas.microsoft.com/office/powerpoint/2010/main" val="2875688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84C88-9468-43F0-84FE-87E6F8995935}"/>
              </a:ext>
            </a:extLst>
          </p:cNvPr>
          <p:cNvSpPr>
            <a:spLocks noGrp="1"/>
          </p:cNvSpPr>
          <p:nvPr>
            <p:ph type="title"/>
          </p:nvPr>
        </p:nvSpPr>
        <p:spPr>
          <a:xfrm>
            <a:off x="320390" y="55499"/>
            <a:ext cx="7116107" cy="944516"/>
          </a:xfrm>
        </p:spPr>
        <p:txBody>
          <a:bodyPr rtlCol="0">
            <a:normAutofit/>
          </a:bodyPr>
          <a:lstStyle/>
          <a:p>
            <a:pPr rtl="0"/>
            <a:r>
              <a:rPr lang="en-US" dirty="0">
                <a:latin typeface="Bell MT" panose="02020503060305020303" pitchFamily="18" charset="0"/>
              </a:rPr>
              <a:t>Result</a:t>
            </a:r>
            <a:r>
              <a:rPr lang="en-US" dirty="0"/>
              <a:t> and Analysis: Part 1 </a:t>
            </a:r>
            <a:endParaRPr lang="en-GB" dirty="0"/>
          </a:p>
        </p:txBody>
      </p:sp>
      <p:sp>
        <p:nvSpPr>
          <p:cNvPr id="5" name="Footer Placeholder 4">
            <a:extLst>
              <a:ext uri="{FF2B5EF4-FFF2-40B4-BE49-F238E27FC236}">
                <a16:creationId xmlns:a16="http://schemas.microsoft.com/office/drawing/2014/main" id="{5DF60FF9-E837-4D2A-86A0-3B5D4D6449E3}"/>
              </a:ext>
            </a:extLst>
          </p:cNvPr>
          <p:cNvSpPr>
            <a:spLocks noGrp="1"/>
          </p:cNvSpPr>
          <p:nvPr>
            <p:ph type="ftr" sz="quarter" idx="11"/>
          </p:nvPr>
        </p:nvSpPr>
        <p:spPr>
          <a:xfrm>
            <a:off x="914400" y="6437376"/>
            <a:ext cx="3775914" cy="365125"/>
          </a:xfrm>
        </p:spPr>
        <p:txBody>
          <a:bodyPr rtlCol="0"/>
          <a:lstStyle/>
          <a:p>
            <a:pPr rtl="0"/>
            <a:r>
              <a:rPr lang="en-GB"/>
              <a:t>Sample Footer Text</a:t>
            </a:r>
          </a:p>
        </p:txBody>
      </p:sp>
      <p:sp>
        <p:nvSpPr>
          <p:cNvPr id="4" name="Date Placeholder 3">
            <a:extLst>
              <a:ext uri="{FF2B5EF4-FFF2-40B4-BE49-F238E27FC236}">
                <a16:creationId xmlns:a16="http://schemas.microsoft.com/office/drawing/2014/main" id="{F4567E44-A438-462D-80F7-973D8E22B234}"/>
              </a:ext>
            </a:extLst>
          </p:cNvPr>
          <p:cNvSpPr>
            <a:spLocks noGrp="1"/>
          </p:cNvSpPr>
          <p:nvPr>
            <p:ph type="dt" sz="half" idx="10"/>
          </p:nvPr>
        </p:nvSpPr>
        <p:spPr>
          <a:xfrm>
            <a:off x="9323285" y="6434524"/>
            <a:ext cx="2067867" cy="365125"/>
          </a:xfrm>
        </p:spPr>
        <p:txBody>
          <a:bodyPr rtlCol="0"/>
          <a:lstStyle/>
          <a:p>
            <a:pPr rtl="0"/>
            <a:r>
              <a:rPr lang="en-GB"/>
              <a:t>2/8/20XX</a:t>
            </a:r>
          </a:p>
        </p:txBody>
      </p:sp>
      <p:graphicFrame>
        <p:nvGraphicFramePr>
          <p:cNvPr id="9" name="Chart 8">
            <a:extLst>
              <a:ext uri="{FF2B5EF4-FFF2-40B4-BE49-F238E27FC236}">
                <a16:creationId xmlns:a16="http://schemas.microsoft.com/office/drawing/2014/main" id="{930768E9-19BE-E4A1-CDCF-0B35E4B9F164}"/>
              </a:ext>
            </a:extLst>
          </p:cNvPr>
          <p:cNvGraphicFramePr/>
          <p:nvPr>
            <p:extLst>
              <p:ext uri="{D42A27DB-BD31-4B8C-83A1-F6EECF244321}">
                <p14:modId xmlns:p14="http://schemas.microsoft.com/office/powerpoint/2010/main" val="1177004565"/>
              </p:ext>
            </p:extLst>
          </p:nvPr>
        </p:nvGraphicFramePr>
        <p:xfrm>
          <a:off x="155936" y="2763740"/>
          <a:ext cx="5650991" cy="402976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Table 93">
            <a:extLst>
              <a:ext uri="{FF2B5EF4-FFF2-40B4-BE49-F238E27FC236}">
                <a16:creationId xmlns:a16="http://schemas.microsoft.com/office/drawing/2014/main" id="{FF41FA66-A41D-405F-4444-A1B523E00B4C}"/>
              </a:ext>
            </a:extLst>
          </p:cNvPr>
          <p:cNvGraphicFramePr>
            <a:graphicFrameLocks noGrp="1"/>
          </p:cNvGraphicFramePr>
          <p:nvPr>
            <p:extLst>
              <p:ext uri="{D42A27DB-BD31-4B8C-83A1-F6EECF244321}">
                <p14:modId xmlns:p14="http://schemas.microsoft.com/office/powerpoint/2010/main" val="3790073460"/>
              </p:ext>
            </p:extLst>
          </p:nvPr>
        </p:nvGraphicFramePr>
        <p:xfrm>
          <a:off x="6096000" y="2750724"/>
          <a:ext cx="5650991" cy="4029760"/>
        </p:xfrm>
        <a:graphic>
          <a:graphicData uri="http://schemas.openxmlformats.org/drawingml/2006/table">
            <a:tbl>
              <a:tblPr firstRow="1" bandRow="1">
                <a:tableStyleId>{5C22544A-7EE6-4342-B048-85BDC9FD1C3A}</a:tableStyleId>
              </a:tblPr>
              <a:tblGrid>
                <a:gridCol w="2332706">
                  <a:extLst>
                    <a:ext uri="{9D8B030D-6E8A-4147-A177-3AD203B41FA5}">
                      <a16:colId xmlns:a16="http://schemas.microsoft.com/office/drawing/2014/main" val="1286880785"/>
                    </a:ext>
                  </a:extLst>
                </a:gridCol>
                <a:gridCol w="1434621">
                  <a:extLst>
                    <a:ext uri="{9D8B030D-6E8A-4147-A177-3AD203B41FA5}">
                      <a16:colId xmlns:a16="http://schemas.microsoft.com/office/drawing/2014/main" val="784164321"/>
                    </a:ext>
                  </a:extLst>
                </a:gridCol>
                <a:gridCol w="1883664">
                  <a:extLst>
                    <a:ext uri="{9D8B030D-6E8A-4147-A177-3AD203B41FA5}">
                      <a16:colId xmlns:a16="http://schemas.microsoft.com/office/drawing/2014/main" val="670580763"/>
                    </a:ext>
                  </a:extLst>
                </a:gridCol>
              </a:tblGrid>
              <a:tr h="647710">
                <a:tc>
                  <a:txBody>
                    <a:bodyPr/>
                    <a:lstStyle/>
                    <a:p>
                      <a:r>
                        <a:rPr lang="en-US" dirty="0">
                          <a:latin typeface="Cambria" panose="02040503050406030204" pitchFamily="18" charset="0"/>
                          <a:ea typeface="Cambria" panose="02040503050406030204" pitchFamily="18" charset="0"/>
                        </a:rPr>
                        <a:t>Metrix</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CNN with DA</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CNN with IDG</a:t>
                      </a:r>
                      <a:endParaRPr lang="en-GB" dirty="0">
                        <a:latin typeface="Cambria" panose="02040503050406030204" pitchFamily="18" charset="0"/>
                        <a:ea typeface="Cambria" panose="02040503050406030204" pitchFamily="18" charset="0"/>
                      </a:endParaRPr>
                    </a:p>
                  </a:txBody>
                  <a:tcPr/>
                </a:tc>
                <a:extLst>
                  <a:ext uri="{0D108BD9-81ED-4DB2-BD59-A6C34878D82A}">
                    <a16:rowId xmlns:a16="http://schemas.microsoft.com/office/drawing/2014/main" val="882166312"/>
                  </a:ext>
                </a:extLst>
              </a:tr>
              <a:tr h="563675">
                <a:tc>
                  <a:txBody>
                    <a:bodyPr/>
                    <a:lstStyle/>
                    <a:p>
                      <a:r>
                        <a:rPr lang="en-US" dirty="0">
                          <a:latin typeface="Cambria" panose="02040503050406030204" pitchFamily="18" charset="0"/>
                          <a:ea typeface="Cambria" panose="02040503050406030204" pitchFamily="18" charset="0"/>
                        </a:rPr>
                        <a:t>Accuracy</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97%</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96%</a:t>
                      </a:r>
                      <a:endParaRPr lang="en-GB" dirty="0">
                        <a:latin typeface="Cambria" panose="02040503050406030204" pitchFamily="18" charset="0"/>
                        <a:ea typeface="Cambria" panose="02040503050406030204" pitchFamily="18" charset="0"/>
                      </a:endParaRPr>
                    </a:p>
                  </a:txBody>
                  <a:tcPr/>
                </a:tc>
                <a:extLst>
                  <a:ext uri="{0D108BD9-81ED-4DB2-BD59-A6C34878D82A}">
                    <a16:rowId xmlns:a16="http://schemas.microsoft.com/office/drawing/2014/main" val="4002902189"/>
                  </a:ext>
                </a:extLst>
              </a:tr>
              <a:tr h="563675">
                <a:tc>
                  <a:txBody>
                    <a:bodyPr/>
                    <a:lstStyle/>
                    <a:p>
                      <a:r>
                        <a:rPr lang="en-US" dirty="0">
                          <a:latin typeface="Cambria" panose="02040503050406030204" pitchFamily="18" charset="0"/>
                          <a:ea typeface="Cambria" panose="02040503050406030204" pitchFamily="18" charset="0"/>
                        </a:rPr>
                        <a:t>Precision</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98%</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92%</a:t>
                      </a:r>
                      <a:endParaRPr lang="en-GB" dirty="0">
                        <a:latin typeface="Cambria" panose="02040503050406030204" pitchFamily="18" charset="0"/>
                        <a:ea typeface="Cambria" panose="02040503050406030204" pitchFamily="18" charset="0"/>
                      </a:endParaRPr>
                    </a:p>
                  </a:txBody>
                  <a:tcPr/>
                </a:tc>
                <a:extLst>
                  <a:ext uri="{0D108BD9-81ED-4DB2-BD59-A6C34878D82A}">
                    <a16:rowId xmlns:a16="http://schemas.microsoft.com/office/drawing/2014/main" val="3867744444"/>
                  </a:ext>
                </a:extLst>
              </a:tr>
              <a:tr h="563675">
                <a:tc>
                  <a:txBody>
                    <a:bodyPr/>
                    <a:lstStyle/>
                    <a:p>
                      <a:r>
                        <a:rPr lang="en-US" dirty="0">
                          <a:latin typeface="Cambria" panose="02040503050406030204" pitchFamily="18" charset="0"/>
                          <a:ea typeface="Cambria" panose="02040503050406030204" pitchFamily="18" charset="0"/>
                        </a:rPr>
                        <a:t>Recall</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97%</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92.90%</a:t>
                      </a:r>
                      <a:endParaRPr lang="en-GB" dirty="0">
                        <a:latin typeface="Cambria" panose="02040503050406030204" pitchFamily="18" charset="0"/>
                        <a:ea typeface="Cambria" panose="02040503050406030204" pitchFamily="18" charset="0"/>
                      </a:endParaRPr>
                    </a:p>
                  </a:txBody>
                  <a:tcPr/>
                </a:tc>
                <a:extLst>
                  <a:ext uri="{0D108BD9-81ED-4DB2-BD59-A6C34878D82A}">
                    <a16:rowId xmlns:a16="http://schemas.microsoft.com/office/drawing/2014/main" val="2769954023"/>
                  </a:ext>
                </a:extLst>
              </a:tr>
              <a:tr h="563675">
                <a:tc>
                  <a:txBody>
                    <a:bodyPr/>
                    <a:lstStyle/>
                    <a:p>
                      <a:r>
                        <a:rPr lang="en-US" dirty="0">
                          <a:latin typeface="Cambria" panose="02040503050406030204" pitchFamily="18" charset="0"/>
                          <a:ea typeface="Cambria" panose="02040503050406030204" pitchFamily="18" charset="0"/>
                        </a:rPr>
                        <a:t>F1 Score</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97%</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92.80%</a:t>
                      </a:r>
                      <a:endParaRPr lang="en-GB" dirty="0">
                        <a:latin typeface="Cambria" panose="02040503050406030204" pitchFamily="18" charset="0"/>
                        <a:ea typeface="Cambria" panose="02040503050406030204" pitchFamily="18" charset="0"/>
                      </a:endParaRPr>
                    </a:p>
                  </a:txBody>
                  <a:tcPr/>
                </a:tc>
                <a:extLst>
                  <a:ext uri="{0D108BD9-81ED-4DB2-BD59-A6C34878D82A}">
                    <a16:rowId xmlns:a16="http://schemas.microsoft.com/office/drawing/2014/main" val="2667703087"/>
                  </a:ext>
                </a:extLst>
              </a:tr>
              <a:tr h="563675">
                <a:tc>
                  <a:txBody>
                    <a:bodyPr/>
                    <a:lstStyle/>
                    <a:p>
                      <a:r>
                        <a:rPr lang="en-US" dirty="0">
                          <a:latin typeface="Cambria" panose="02040503050406030204" pitchFamily="18" charset="0"/>
                          <a:ea typeface="Cambria" panose="02040503050406030204" pitchFamily="18" charset="0"/>
                        </a:rPr>
                        <a:t>Training Time (</a:t>
                      </a:r>
                      <a:r>
                        <a:rPr lang="en-US" dirty="0" err="1">
                          <a:latin typeface="Cambria" panose="02040503050406030204" pitchFamily="18" charset="0"/>
                          <a:ea typeface="Cambria" panose="02040503050406030204" pitchFamily="18" charset="0"/>
                        </a:rPr>
                        <a:t>h:m</a:t>
                      </a:r>
                      <a:r>
                        <a:rPr lang="en-US" dirty="0">
                          <a:latin typeface="Cambria" panose="02040503050406030204" pitchFamily="18" charset="0"/>
                          <a:ea typeface="Cambria" panose="02040503050406030204" pitchFamily="18" charset="0"/>
                        </a:rPr>
                        <a:t>)</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3:21 </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3:3</a:t>
                      </a:r>
                      <a:endParaRPr lang="en-GB" dirty="0">
                        <a:latin typeface="Cambria" panose="02040503050406030204" pitchFamily="18" charset="0"/>
                        <a:ea typeface="Cambria" panose="02040503050406030204" pitchFamily="18" charset="0"/>
                      </a:endParaRPr>
                    </a:p>
                  </a:txBody>
                  <a:tcPr/>
                </a:tc>
                <a:extLst>
                  <a:ext uri="{0D108BD9-81ED-4DB2-BD59-A6C34878D82A}">
                    <a16:rowId xmlns:a16="http://schemas.microsoft.com/office/drawing/2014/main" val="3832034822"/>
                  </a:ext>
                </a:extLst>
              </a:tr>
              <a:tr h="563675">
                <a:tc>
                  <a:txBody>
                    <a:bodyPr/>
                    <a:lstStyle/>
                    <a:p>
                      <a:r>
                        <a:rPr lang="en-US" dirty="0">
                          <a:latin typeface="Cambria" panose="02040503050406030204" pitchFamily="18" charset="0"/>
                          <a:ea typeface="Cambria" panose="02040503050406030204" pitchFamily="18" charset="0"/>
                        </a:rPr>
                        <a:t>Epochs</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15</a:t>
                      </a:r>
                      <a:endParaRPr lang="en-GB" dirty="0">
                        <a:latin typeface="Cambria" panose="02040503050406030204" pitchFamily="18" charset="0"/>
                        <a:ea typeface="Cambria" panose="02040503050406030204" pitchFamily="18" charset="0"/>
                      </a:endParaRPr>
                    </a:p>
                  </a:txBody>
                  <a:tcPr/>
                </a:tc>
                <a:tc>
                  <a:txBody>
                    <a:bodyPr/>
                    <a:lstStyle/>
                    <a:p>
                      <a:r>
                        <a:rPr lang="en-US" dirty="0">
                          <a:latin typeface="Cambria" panose="02040503050406030204" pitchFamily="18" charset="0"/>
                          <a:ea typeface="Cambria" panose="02040503050406030204" pitchFamily="18" charset="0"/>
                        </a:rPr>
                        <a:t>20</a:t>
                      </a:r>
                      <a:endParaRPr lang="en-GB" dirty="0">
                        <a:latin typeface="Cambria" panose="02040503050406030204" pitchFamily="18" charset="0"/>
                        <a:ea typeface="Cambria" panose="02040503050406030204" pitchFamily="18" charset="0"/>
                      </a:endParaRPr>
                    </a:p>
                  </a:txBody>
                  <a:tcPr/>
                </a:tc>
                <a:extLst>
                  <a:ext uri="{0D108BD9-81ED-4DB2-BD59-A6C34878D82A}">
                    <a16:rowId xmlns:a16="http://schemas.microsoft.com/office/drawing/2014/main" val="2586471725"/>
                  </a:ext>
                </a:extLst>
              </a:tr>
            </a:tbl>
          </a:graphicData>
        </a:graphic>
      </p:graphicFrame>
      <p:sp>
        <p:nvSpPr>
          <p:cNvPr id="11" name="TextBox 10">
            <a:extLst>
              <a:ext uri="{FF2B5EF4-FFF2-40B4-BE49-F238E27FC236}">
                <a16:creationId xmlns:a16="http://schemas.microsoft.com/office/drawing/2014/main" id="{23C8499C-337D-1F42-BD2D-1196907B2ACA}"/>
              </a:ext>
            </a:extLst>
          </p:cNvPr>
          <p:cNvSpPr txBox="1"/>
          <p:nvPr/>
        </p:nvSpPr>
        <p:spPr>
          <a:xfrm>
            <a:off x="130822" y="1042054"/>
            <a:ext cx="10451453" cy="1492716"/>
          </a:xfrm>
          <a:prstGeom prst="rect">
            <a:avLst/>
          </a:prstGeom>
          <a:noFill/>
        </p:spPr>
        <p:txBody>
          <a:bodyPr wrap="square" rtlCol="0">
            <a:spAutoFit/>
          </a:bodyPr>
          <a:lstStyle/>
          <a:p>
            <a:pPr marL="742950" lvl="1" indent="-285750" algn="just">
              <a:buFont typeface="Arial" panose="020B0604020202020204" pitchFamily="34" charset="0"/>
              <a:buChar char="•"/>
            </a:pPr>
            <a:r>
              <a:rPr lang="en-US" sz="1300" dirty="0">
                <a:latin typeface="Cambria" panose="02040503050406030204" pitchFamily="18" charset="0"/>
                <a:ea typeface="Cambria" panose="02040503050406030204" pitchFamily="18" charset="0"/>
              </a:rPr>
              <a:t>The two CNN approaches are built, compared and analyzed on the basis off different evaluation metrics. </a:t>
            </a:r>
          </a:p>
          <a:p>
            <a:pPr lvl="1" algn="just"/>
            <a:endParaRPr lang="en-US" sz="1300" dirty="0">
              <a:latin typeface="Cambria" panose="02040503050406030204" pitchFamily="18" charset="0"/>
              <a:ea typeface="Cambria" panose="02040503050406030204" pitchFamily="18" charset="0"/>
            </a:endParaRPr>
          </a:p>
          <a:p>
            <a:pPr marL="742950" lvl="1" indent="-285750" algn="just">
              <a:buFont typeface="Arial" panose="020B0604020202020204" pitchFamily="34" charset="0"/>
              <a:buChar char="•"/>
            </a:pPr>
            <a:r>
              <a:rPr lang="en-US" sz="1300" dirty="0">
                <a:latin typeface="Cambria" panose="02040503050406030204" pitchFamily="18" charset="0"/>
                <a:ea typeface="Cambria" panose="02040503050406030204" pitchFamily="18" charset="0"/>
              </a:rPr>
              <a:t>CNN model with Data Augmentation (DA) outperforms the CNN with Image Data Generator (IDG) with the training accuracy of 97.04% and 98.12% validation accuracy. Likewise, it has the lowest value for training and validation loss that means the model is performing well.</a:t>
            </a:r>
          </a:p>
          <a:p>
            <a:pPr lvl="1" algn="just"/>
            <a:endParaRPr lang="en-US" sz="1300" dirty="0">
              <a:latin typeface="Cambria" panose="02040503050406030204" pitchFamily="18" charset="0"/>
              <a:ea typeface="Cambria" panose="02040503050406030204" pitchFamily="18" charset="0"/>
            </a:endParaRPr>
          </a:p>
          <a:p>
            <a:pPr marL="742950" lvl="1" indent="-285750" algn="just">
              <a:buFont typeface="Arial" panose="020B0604020202020204" pitchFamily="34" charset="0"/>
              <a:buChar char="•"/>
            </a:pPr>
            <a:r>
              <a:rPr lang="en-US" sz="1300" dirty="0">
                <a:latin typeface="Cambria" panose="02040503050406030204" pitchFamily="18" charset="0"/>
                <a:ea typeface="Cambria" panose="02040503050406030204" pitchFamily="18" charset="0"/>
              </a:rPr>
              <a:t>However, this model took more time to train the model i.e., 3:21 hour for 20 epochs. </a:t>
            </a:r>
            <a:endParaRPr lang="en-GB" sz="1300" dirty="0">
              <a:latin typeface="Cambria" panose="02040503050406030204" pitchFamily="18" charset="0"/>
              <a:ea typeface="Cambria" panose="02040503050406030204" pitchFamily="18" charset="0"/>
            </a:endParaRPr>
          </a:p>
        </p:txBody>
      </p:sp>
      <p:sp>
        <p:nvSpPr>
          <p:cNvPr id="6" name="Slide Number Placeholder 5">
            <a:extLst>
              <a:ext uri="{FF2B5EF4-FFF2-40B4-BE49-F238E27FC236}">
                <a16:creationId xmlns:a16="http://schemas.microsoft.com/office/drawing/2014/main" id="{5A7A9107-342C-447F-BD0F-E20064E5FDA7}"/>
              </a:ext>
            </a:extLst>
          </p:cNvPr>
          <p:cNvSpPr>
            <a:spLocks noGrp="1"/>
          </p:cNvSpPr>
          <p:nvPr>
            <p:ph type="sldNum" sz="quarter" idx="12"/>
          </p:nvPr>
        </p:nvSpPr>
        <p:spPr>
          <a:xfrm>
            <a:off x="11391152" y="6434524"/>
            <a:ext cx="693261" cy="365125"/>
          </a:xfrm>
        </p:spPr>
        <p:txBody>
          <a:bodyPr rtlCol="0"/>
          <a:lstStyle/>
          <a:p>
            <a:pPr rtl="0"/>
            <a:fld id="{08AB70BE-1769-45B8-85A6-0C837432C7E6}" type="slidenum">
              <a:rPr lang="en-GB" smtClean="0"/>
              <a:pPr rtl="0"/>
              <a:t>8</a:t>
            </a:fld>
            <a:endParaRPr lang="en-GB" dirty="0"/>
          </a:p>
        </p:txBody>
      </p:sp>
    </p:spTree>
    <p:extLst>
      <p:ext uri="{BB962C8B-B14F-4D97-AF65-F5344CB8AC3E}">
        <p14:creationId xmlns:p14="http://schemas.microsoft.com/office/powerpoint/2010/main" val="5683546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2048C-4193-46A7-B629-11E6AF3B6012}"/>
              </a:ext>
            </a:extLst>
          </p:cNvPr>
          <p:cNvSpPr>
            <a:spLocks noGrp="1"/>
          </p:cNvSpPr>
          <p:nvPr>
            <p:ph type="title"/>
          </p:nvPr>
        </p:nvSpPr>
        <p:spPr>
          <a:xfrm>
            <a:off x="228786" y="57514"/>
            <a:ext cx="6088038" cy="924101"/>
          </a:xfrm>
        </p:spPr>
        <p:txBody>
          <a:bodyPr rtlCol="0">
            <a:normAutofit fontScale="90000"/>
          </a:bodyPr>
          <a:lstStyle/>
          <a:p>
            <a:pPr rtl="0"/>
            <a:r>
              <a:rPr lang="en-GB" dirty="0"/>
              <a:t>Part 2: Confusion Matrix</a:t>
            </a:r>
          </a:p>
        </p:txBody>
      </p:sp>
      <p:sp>
        <p:nvSpPr>
          <p:cNvPr id="8" name="Footer Placeholder 7">
            <a:extLst>
              <a:ext uri="{FF2B5EF4-FFF2-40B4-BE49-F238E27FC236}">
                <a16:creationId xmlns:a16="http://schemas.microsoft.com/office/drawing/2014/main" id="{380FDB67-600F-4B86-83A1-2AB553668BA9}"/>
              </a:ext>
            </a:extLst>
          </p:cNvPr>
          <p:cNvSpPr>
            <a:spLocks noGrp="1"/>
          </p:cNvSpPr>
          <p:nvPr>
            <p:ph type="ftr" sz="quarter" idx="11"/>
          </p:nvPr>
        </p:nvSpPr>
        <p:spPr>
          <a:xfrm>
            <a:off x="914400" y="6434560"/>
            <a:ext cx="3428012" cy="365125"/>
          </a:xfrm>
        </p:spPr>
        <p:txBody>
          <a:bodyPr rtlCol="0"/>
          <a:lstStyle/>
          <a:p>
            <a:pPr rtl="0"/>
            <a:r>
              <a:rPr lang="en-GB"/>
              <a:t>Sample Footer Text</a:t>
            </a:r>
            <a:endParaRPr lang="en-GB" dirty="0"/>
          </a:p>
        </p:txBody>
      </p:sp>
      <p:sp>
        <p:nvSpPr>
          <p:cNvPr id="7" name="Date Placeholder 6">
            <a:extLst>
              <a:ext uri="{FF2B5EF4-FFF2-40B4-BE49-F238E27FC236}">
                <a16:creationId xmlns:a16="http://schemas.microsoft.com/office/drawing/2014/main" id="{41490115-1BAA-41CB-8138-76ADEBC9E741}"/>
              </a:ext>
            </a:extLst>
          </p:cNvPr>
          <p:cNvSpPr>
            <a:spLocks noGrp="1"/>
          </p:cNvSpPr>
          <p:nvPr>
            <p:ph type="dt" sz="half" idx="10"/>
          </p:nvPr>
        </p:nvSpPr>
        <p:spPr>
          <a:xfrm>
            <a:off x="9017000" y="6416424"/>
            <a:ext cx="2374150" cy="367841"/>
          </a:xfrm>
        </p:spPr>
        <p:txBody>
          <a:bodyPr rtlCol="0"/>
          <a:lstStyle/>
          <a:p>
            <a:pPr rtl="0"/>
            <a:r>
              <a:rPr lang="en-GB" dirty="0">
                <a:latin typeface="Cambria" panose="02040503050406030204" pitchFamily="18" charset="0"/>
                <a:ea typeface="Cambria" panose="02040503050406030204" pitchFamily="18" charset="0"/>
              </a:rPr>
              <a:t>19/7/2023</a:t>
            </a:r>
          </a:p>
        </p:txBody>
      </p:sp>
      <p:sp>
        <p:nvSpPr>
          <p:cNvPr id="9" name="Slide Number Placeholder 8">
            <a:extLst>
              <a:ext uri="{FF2B5EF4-FFF2-40B4-BE49-F238E27FC236}">
                <a16:creationId xmlns:a16="http://schemas.microsoft.com/office/drawing/2014/main" id="{0C9BB6B4-244E-4F86-BF5C-9354C21B6043}"/>
              </a:ext>
            </a:extLst>
          </p:cNvPr>
          <p:cNvSpPr>
            <a:spLocks noGrp="1"/>
          </p:cNvSpPr>
          <p:nvPr>
            <p:ph type="sldNum" sz="quarter" idx="12"/>
          </p:nvPr>
        </p:nvSpPr>
        <p:spPr>
          <a:xfrm>
            <a:off x="11391150" y="6416425"/>
            <a:ext cx="693263" cy="367842"/>
          </a:xfrm>
        </p:spPr>
        <p:txBody>
          <a:bodyPr rtlCol="0"/>
          <a:lstStyle/>
          <a:p>
            <a:pPr rtl="0"/>
            <a:fld id="{08AB70BE-1769-45B8-85A6-0C837432C7E6}" type="slidenum">
              <a:rPr lang="en-GB" smtClean="0"/>
              <a:pPr rtl="0"/>
              <a:t>9</a:t>
            </a:fld>
            <a:endParaRPr lang="en-GB" dirty="0"/>
          </a:p>
        </p:txBody>
      </p:sp>
      <p:sp>
        <p:nvSpPr>
          <p:cNvPr id="18" name="TextBox 17">
            <a:extLst>
              <a:ext uri="{FF2B5EF4-FFF2-40B4-BE49-F238E27FC236}">
                <a16:creationId xmlns:a16="http://schemas.microsoft.com/office/drawing/2014/main" id="{965D577C-91CB-4177-D054-1654E8287837}"/>
              </a:ext>
            </a:extLst>
          </p:cNvPr>
          <p:cNvSpPr txBox="1"/>
          <p:nvPr/>
        </p:nvSpPr>
        <p:spPr>
          <a:xfrm>
            <a:off x="228786" y="952279"/>
            <a:ext cx="5989175" cy="1169551"/>
          </a:xfrm>
          <a:prstGeom prst="rect">
            <a:avLst/>
          </a:prstGeom>
          <a:noFill/>
        </p:spPr>
        <p:txBody>
          <a:bodyPr wrap="square" rtlCol="0">
            <a:spAutoFit/>
          </a:bodyPr>
          <a:lstStyle/>
          <a:p>
            <a:r>
              <a:rPr lang="en-US" sz="1400" dirty="0">
                <a:latin typeface="Cambria" panose="02040503050406030204" pitchFamily="18" charset="0"/>
                <a:ea typeface="Cambria" panose="02040503050406030204" pitchFamily="18" charset="0"/>
              </a:rPr>
              <a:t>Here, the confusion matrix of CNN model with DA shows impressive results with every class successfully classifying more True Positive values.</a:t>
            </a:r>
          </a:p>
          <a:p>
            <a:endParaRPr lang="en-US" sz="1400" dirty="0">
              <a:latin typeface="Cambria" panose="02040503050406030204" pitchFamily="18" charset="0"/>
              <a:ea typeface="Cambria" panose="02040503050406030204" pitchFamily="18" charset="0"/>
            </a:endParaRPr>
          </a:p>
          <a:p>
            <a:r>
              <a:rPr lang="en-US" sz="1400" dirty="0">
                <a:latin typeface="Cambria" panose="02040503050406030204" pitchFamily="18" charset="0"/>
                <a:ea typeface="Cambria" panose="02040503050406030204" pitchFamily="18" charset="0"/>
              </a:rPr>
              <a:t>On the other hand, CNN model with IDG has lots of misclassification as per the confusion matrix.</a:t>
            </a:r>
            <a:endParaRPr lang="en-GB" sz="1400" dirty="0">
              <a:latin typeface="Cambria" panose="02040503050406030204" pitchFamily="18" charset="0"/>
              <a:ea typeface="Cambria" panose="02040503050406030204" pitchFamily="18" charset="0"/>
            </a:endParaRPr>
          </a:p>
        </p:txBody>
      </p:sp>
      <p:pic>
        <p:nvPicPr>
          <p:cNvPr id="19" name="Picture 18" descr="A screenshot of a graph&#10;&#10;Description automatically generated with low confidence">
            <a:extLst>
              <a:ext uri="{FF2B5EF4-FFF2-40B4-BE49-F238E27FC236}">
                <a16:creationId xmlns:a16="http://schemas.microsoft.com/office/drawing/2014/main" id="{64E6034D-F826-E373-759E-EEF3246C67F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1143" y="2311872"/>
            <a:ext cx="5716760" cy="437081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20" name="Picture 19" descr="A screenshot of a graph&#10;&#10;Description automatically generated with low confidence">
            <a:extLst>
              <a:ext uri="{FF2B5EF4-FFF2-40B4-BE49-F238E27FC236}">
                <a16:creationId xmlns:a16="http://schemas.microsoft.com/office/drawing/2014/main" id="{DE90DBD6-BB81-E5C3-EF7E-3E5A16A1F8B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581402" y="158871"/>
            <a:ext cx="5440535" cy="463207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21" name="TextBox 20">
            <a:extLst>
              <a:ext uri="{FF2B5EF4-FFF2-40B4-BE49-F238E27FC236}">
                <a16:creationId xmlns:a16="http://schemas.microsoft.com/office/drawing/2014/main" id="{0BBC2AA8-41F9-50BF-B037-07E047613641}"/>
              </a:ext>
            </a:extLst>
          </p:cNvPr>
          <p:cNvSpPr txBox="1"/>
          <p:nvPr/>
        </p:nvSpPr>
        <p:spPr>
          <a:xfrm>
            <a:off x="9069226" y="4914877"/>
            <a:ext cx="2668555" cy="292388"/>
          </a:xfrm>
          <a:prstGeom prst="rect">
            <a:avLst/>
          </a:prstGeom>
          <a:noFill/>
        </p:spPr>
        <p:txBody>
          <a:bodyPr wrap="square" rtlCol="0">
            <a:spAutoFit/>
          </a:bodyPr>
          <a:lstStyle/>
          <a:p>
            <a:r>
              <a:rPr lang="en-US" sz="1300" b="1" dirty="0">
                <a:latin typeface="Cambria" panose="02040503050406030204" pitchFamily="18" charset="0"/>
                <a:ea typeface="Cambria" panose="02040503050406030204" pitchFamily="18" charset="0"/>
              </a:rPr>
              <a:t>CNN model with DA</a:t>
            </a:r>
            <a:endParaRPr lang="en-GB" sz="1300" b="1" dirty="0">
              <a:latin typeface="Cambria" panose="02040503050406030204" pitchFamily="18" charset="0"/>
              <a:ea typeface="Cambria" panose="02040503050406030204" pitchFamily="18" charset="0"/>
            </a:endParaRPr>
          </a:p>
        </p:txBody>
      </p:sp>
      <p:sp>
        <p:nvSpPr>
          <p:cNvPr id="22" name="TextBox 21">
            <a:extLst>
              <a:ext uri="{FF2B5EF4-FFF2-40B4-BE49-F238E27FC236}">
                <a16:creationId xmlns:a16="http://schemas.microsoft.com/office/drawing/2014/main" id="{ECF768CF-FB32-8675-3144-F3187E40E5AE}"/>
              </a:ext>
            </a:extLst>
          </p:cNvPr>
          <p:cNvSpPr txBox="1"/>
          <p:nvPr/>
        </p:nvSpPr>
        <p:spPr>
          <a:xfrm>
            <a:off x="686211" y="6324734"/>
            <a:ext cx="2668555" cy="292388"/>
          </a:xfrm>
          <a:prstGeom prst="rect">
            <a:avLst/>
          </a:prstGeom>
          <a:noFill/>
        </p:spPr>
        <p:txBody>
          <a:bodyPr wrap="square" rtlCol="0">
            <a:spAutoFit/>
          </a:bodyPr>
          <a:lstStyle/>
          <a:p>
            <a:r>
              <a:rPr lang="en-US" sz="1300" b="1" dirty="0">
                <a:latin typeface="Cambria" panose="02040503050406030204" pitchFamily="18" charset="0"/>
                <a:ea typeface="Cambria" panose="02040503050406030204" pitchFamily="18" charset="0"/>
              </a:rPr>
              <a:t>CNN model with IDG</a:t>
            </a:r>
            <a:endParaRPr lang="en-GB" sz="1300"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4107789351"/>
      </p:ext>
    </p:extLst>
  </p:cSld>
  <p:clrMapOvr>
    <a:masterClrMapping/>
  </p:clrMapOvr>
</p:sld>
</file>

<file path=ppt/theme/theme1.xml><?xml version="1.0" encoding="utf-8"?>
<a:theme xmlns:a="http://schemas.openxmlformats.org/drawingml/2006/main" name="ModOverlayVTI">
  <a:themeElements>
    <a:clrScheme name="Custom 50">
      <a:dk1>
        <a:sysClr val="windowText" lastClr="000000"/>
      </a:dk1>
      <a:lt1>
        <a:srgbClr val="F4F2EC"/>
      </a:lt1>
      <a:dk2>
        <a:srgbClr val="09283F"/>
      </a:dk2>
      <a:lt2>
        <a:srgbClr val="FFFFFF"/>
      </a:lt2>
      <a:accent1>
        <a:srgbClr val="3C9A8F"/>
      </a:accent1>
      <a:accent2>
        <a:srgbClr val="18818C"/>
      </a:accent2>
      <a:accent3>
        <a:srgbClr val="800A2F"/>
      </a:accent3>
      <a:accent4>
        <a:srgbClr val="F6635C"/>
      </a:accent4>
      <a:accent5>
        <a:srgbClr val="F48E7C"/>
      </a:accent5>
      <a:accent6>
        <a:srgbClr val="DA9D16"/>
      </a:accent6>
      <a:hlink>
        <a:srgbClr val="ED621D"/>
      </a:hlink>
      <a:folHlink>
        <a:srgbClr val="A18A6D"/>
      </a:folHlink>
    </a:clrScheme>
    <a:fontScheme name="Elephant Arial Nova Light">
      <a:majorFont>
        <a:latin typeface="Elephant"/>
        <a:ea typeface=""/>
        <a:cs typeface=""/>
      </a:majorFont>
      <a:minorFont>
        <a:latin typeface="Arial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5193.tgt.Office_50301524_TF89118109_Win32_OJ112196119" id="{DD9F22B7-EB13-4537-B5DE-235EAF431E11}" vid="{2669E526-CAFD-4480-8D09-AF6D4F4D34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B61E4D0-D101-4A17-BA61-F29B2B6CFE74}">
  <ds:schemaRefs>
    <ds:schemaRef ds:uri="http://schemas.microsoft.com/sharepoint/v3/contenttype/forms"/>
  </ds:schemaRefs>
</ds:datastoreItem>
</file>

<file path=customXml/itemProps2.xml><?xml version="1.0" encoding="utf-8"?>
<ds:datastoreItem xmlns:ds="http://schemas.openxmlformats.org/officeDocument/2006/customXml" ds:itemID="{4EAB8BBB-9A18-4050-923B-7FC6E36DA496}">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5BD36D06-4CB7-4DF0-BC60-E9BFBDAC45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Mod overlay design</Template>
  <TotalTime>1019</TotalTime>
  <Words>1703</Words>
  <Application>Microsoft Office PowerPoint</Application>
  <PresentationFormat>Widescreen</PresentationFormat>
  <Paragraphs>161</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Arial Nova Light</vt:lpstr>
      <vt:lpstr>Bell MT</vt:lpstr>
      <vt:lpstr>Calibri</vt:lpstr>
      <vt:lpstr>Cambria</vt:lpstr>
      <vt:lpstr>Elephant</vt:lpstr>
      <vt:lpstr>ModOverlayVTI</vt:lpstr>
      <vt:lpstr>Image Classification using Deep Learning with real Farm Application </vt:lpstr>
      <vt:lpstr>Introduction</vt:lpstr>
      <vt:lpstr>Purpose of the study</vt:lpstr>
      <vt:lpstr>Methodology</vt:lpstr>
      <vt:lpstr>Working Mechanism of CNN</vt:lpstr>
      <vt:lpstr>Tools And Technology</vt:lpstr>
      <vt:lpstr>Timeline</vt:lpstr>
      <vt:lpstr>Result and Analysis: Part 1 </vt:lpstr>
      <vt:lpstr>Part 2: Confusion Matrix</vt:lpstr>
      <vt:lpstr>Part 3: Final output</vt:lpstr>
      <vt:lpstr>Conclusion</vt:lpstr>
      <vt:lpstr>Future Works</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Classification using Deep Learning with real Farm Application </dc:title>
  <dc:creator>saroz rimal</dc:creator>
  <cp:lastModifiedBy>saroz rimal</cp:lastModifiedBy>
  <cp:revision>28</cp:revision>
  <dcterms:created xsi:type="dcterms:W3CDTF">2023-07-04T23:32:31Z</dcterms:created>
  <dcterms:modified xsi:type="dcterms:W3CDTF">2023-07-19T12:18:09Z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